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92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05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94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88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3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3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1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3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0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3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5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7EC2-14E0-544D-85BA-E40FE5BEAC50}" type="datetimeFigureOut">
              <a:rPr lang="en-US" smtClean="0"/>
              <a:t>03/11/18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1DD7-33D0-4549-96E1-45E422E31C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32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1-03 at 11.37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" y="0"/>
            <a:ext cx="9139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6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9"/>
            <a:ext cx="9144000" cy="68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1-03 at 12.0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1-03 at 12.0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Roberts</dc:creator>
  <cp:lastModifiedBy>Peter Roberts</cp:lastModifiedBy>
  <cp:revision>2</cp:revision>
  <dcterms:created xsi:type="dcterms:W3CDTF">2018-11-03T12:01:17Z</dcterms:created>
  <dcterms:modified xsi:type="dcterms:W3CDTF">2018-11-03T12:13:29Z</dcterms:modified>
</cp:coreProperties>
</file>