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60" r:id="rId4"/>
    <p:sldId id="262" r:id="rId5"/>
    <p:sldId id="287" r:id="rId6"/>
    <p:sldId id="261" r:id="rId7"/>
    <p:sldId id="288" r:id="rId8"/>
    <p:sldId id="263" r:id="rId9"/>
    <p:sldId id="275" r:id="rId10"/>
    <p:sldId id="286" r:id="rId11"/>
    <p:sldId id="264" r:id="rId12"/>
    <p:sldId id="268" r:id="rId13"/>
    <p:sldId id="265" r:id="rId14"/>
    <p:sldId id="266" r:id="rId15"/>
    <p:sldId id="269" r:id="rId16"/>
    <p:sldId id="270" r:id="rId17"/>
    <p:sldId id="272" r:id="rId18"/>
    <p:sldId id="281" r:id="rId19"/>
    <p:sldId id="274" r:id="rId20"/>
    <p:sldId id="276" r:id="rId21"/>
    <p:sldId id="277" r:id="rId22"/>
    <p:sldId id="278" r:id="rId23"/>
    <p:sldId id="280" r:id="rId24"/>
    <p:sldId id="279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A8B6-8905-4B52-98FB-5167BD2A7313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1509-D89E-4096-A1F8-D833665A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58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A8B6-8905-4B52-98FB-5167BD2A7313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1509-D89E-4096-A1F8-D833665A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5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A8B6-8905-4B52-98FB-5167BD2A7313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1509-D89E-4096-A1F8-D833665A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73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A8B6-8905-4B52-98FB-5167BD2A7313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1509-D89E-4096-A1F8-D833665A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97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A8B6-8905-4B52-98FB-5167BD2A7313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1509-D89E-4096-A1F8-D833665A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A8B6-8905-4B52-98FB-5167BD2A7313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1509-D89E-4096-A1F8-D833665A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00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A8B6-8905-4B52-98FB-5167BD2A7313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1509-D89E-4096-A1F8-D833665A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31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A8B6-8905-4B52-98FB-5167BD2A7313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1509-D89E-4096-A1F8-D833665A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02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A8B6-8905-4B52-98FB-5167BD2A7313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1509-D89E-4096-A1F8-D833665A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A8B6-8905-4B52-98FB-5167BD2A7313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1509-D89E-4096-A1F8-D833665A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3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A8B6-8905-4B52-98FB-5167BD2A7313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1509-D89E-4096-A1F8-D833665A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08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DA8B6-8905-4B52-98FB-5167BD2A7313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11509-D89E-4096-A1F8-D833665A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4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0689" y="111368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 </a:t>
            </a:r>
            <a:r>
              <a:rPr lang="en-GB" dirty="0" err="1" smtClean="0"/>
              <a:t>Haine</a:t>
            </a:r>
            <a:r>
              <a:rPr lang="en-GB" dirty="0" smtClean="0"/>
              <a:t>- Question 1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081313" y="1196753"/>
            <a:ext cx="8208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Examinez</a:t>
            </a:r>
            <a:r>
              <a:rPr lang="en-GB" sz="2800" b="1" dirty="0" smtClean="0"/>
              <a:t> les </a:t>
            </a:r>
            <a:r>
              <a:rPr lang="en-GB" sz="2800" b="1" dirty="0" err="1" smtClean="0"/>
              <a:t>similarités</a:t>
            </a:r>
            <a:r>
              <a:rPr lang="en-GB" sz="2800" b="1" dirty="0" smtClean="0"/>
              <a:t> et les </a:t>
            </a:r>
            <a:r>
              <a:rPr lang="en-GB" sz="2800" b="1" dirty="0" err="1" smtClean="0"/>
              <a:t>différences</a:t>
            </a:r>
            <a:r>
              <a:rPr lang="en-GB" sz="2800" b="1" dirty="0" smtClean="0"/>
              <a:t> entre Said, Vinz et Hubert </a:t>
            </a:r>
            <a:r>
              <a:rPr lang="en-GB" sz="2800" b="1" dirty="0" err="1" smtClean="0"/>
              <a:t>dans</a:t>
            </a:r>
            <a:r>
              <a:rPr lang="en-GB" sz="2800" b="1" dirty="0" smtClean="0"/>
              <a:t> </a:t>
            </a:r>
            <a:r>
              <a:rPr lang="en-GB" sz="2800" b="1" i="1" dirty="0" smtClean="0"/>
              <a:t>La </a:t>
            </a:r>
            <a:r>
              <a:rPr lang="en-GB" sz="2800" b="1" i="1" dirty="0" err="1" smtClean="0"/>
              <a:t>Haine</a:t>
            </a:r>
            <a:r>
              <a:rPr lang="en-GB" sz="2800" b="1" dirty="0" smtClean="0"/>
              <a:t>.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81313" y="2924944"/>
            <a:ext cx="81911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Vous pouvez utiliser les points suivants:</a:t>
            </a:r>
          </a:p>
          <a:p>
            <a:endParaRPr lang="fr-F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Comment ils sont physiquement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Comment sont leurs tempéraments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Leurs actions au cours du film et leur motivation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Une scène qui illustre bien leurs caractères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437783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423592" y="701260"/>
            <a:ext cx="7772400" cy="866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La Haine- Question 10 </a:t>
            </a:r>
            <a:endParaRPr lang="fr-F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23592" y="2438400"/>
            <a:ext cx="70771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Examinez la représentation de la police dans ce film.</a:t>
            </a:r>
          </a:p>
          <a:p>
            <a:endParaRPr lang="fr-FR" sz="2400" b="1" dirty="0"/>
          </a:p>
          <a:p>
            <a:r>
              <a:rPr lang="fr-FR" sz="2400" b="1" dirty="0" smtClean="0"/>
              <a:t>Vous pouvez utilisez les points suivants:</a:t>
            </a:r>
          </a:p>
          <a:p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 comportement général de la police dans le 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 comportement et les actions de Samir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 comportement de la police envers Hubert et Saïd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 comportement et les actions de ‘Notre-Dame’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563711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11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423592" y="2716460"/>
            <a:ext cx="8208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Décrivez un thème important traité dans la Haine. Ce thème est-il intéressant pour un spectateur moderne?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66556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12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423592" y="3283131"/>
            <a:ext cx="8208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Analysez les principaux thèmes dans la Haine. Comment avez-vous réagi à ces thèmes?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633319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13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205335" y="2767976"/>
            <a:ext cx="8208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Dans La Haine, Mathieu Kassovitz a réussi a dépeindre l’exclusion sociale. Etes-vous d’accord?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86304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14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205335" y="2716460"/>
            <a:ext cx="8208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Comment Mathieu Kassovitz représente-t-il la famille dans </a:t>
            </a:r>
            <a:r>
              <a:rPr lang="fr-FR" sz="2800" b="1" i="1" dirty="0" smtClean="0"/>
              <a:t>La Haine</a:t>
            </a:r>
            <a:r>
              <a:rPr lang="fr-FR" sz="2800" b="1" dirty="0" smtClean="0"/>
              <a:t>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638576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15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423592" y="2664945"/>
            <a:ext cx="8208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‘La haine attire la haine’. Expliquez et analysez ces mots d’Hubert dans le film.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44317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16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205335" y="2767975"/>
            <a:ext cx="8208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‘La Haine est un film anti-flic’. Donnez vos opinions et justifiez vos réponses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860118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17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1987079" y="2523277"/>
            <a:ext cx="8208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Analysez les principales techniques utilisées par Mathieu Kassovitz dans La Haine. Que pensez-vous de ces techniques?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02629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18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205335" y="2845249"/>
            <a:ext cx="8208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Analysez le succès du tournage en ‘noir et blanc’ dans La Haine.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715170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19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1987079" y="2858128"/>
            <a:ext cx="8208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Quels aspects de l’œuvre trouvez-vous plutôt positifs? Est-ce qu’il y a des aspects que vous critiqueriez?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23017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0689" y="111368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 </a:t>
            </a:r>
            <a:r>
              <a:rPr lang="en-GB" dirty="0" err="1" smtClean="0"/>
              <a:t>Haine</a:t>
            </a:r>
            <a:r>
              <a:rPr lang="en-GB" dirty="0" smtClean="0"/>
              <a:t>- Question </a:t>
            </a:r>
            <a:r>
              <a:rPr lang="en-GB" dirty="0" smtClean="0"/>
              <a:t>2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081313" y="2924944"/>
            <a:ext cx="81911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Vous pouvez utiliser les points suivants:</a:t>
            </a:r>
          </a:p>
          <a:p>
            <a:endParaRPr lang="fr-F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Comment il est physiquement et sa personnalité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Sa position par </a:t>
            </a:r>
            <a:r>
              <a:rPr lang="fr-FR" sz="2400" b="1" smtClean="0"/>
              <a:t>rapport à </a:t>
            </a:r>
            <a:r>
              <a:rPr lang="fr-FR" sz="2400" b="1" dirty="0" smtClean="0"/>
              <a:t>l’intrigue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Comment il inspire de la sympathie chez l’audience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Ce qu’il représente</a:t>
            </a:r>
            <a:endParaRPr lang="fr-FR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08477" y="1750317"/>
            <a:ext cx="9317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/>
              <a:t>Examinez le personnage de Saïd dans le film La Haine.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447667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20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532074" y="2922522"/>
            <a:ext cx="8208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Analysez les influences sur le metteur en scène et comment ces influences se manifestent dans </a:t>
            </a:r>
            <a:r>
              <a:rPr lang="fr-FR" sz="2800" b="1" i="1" dirty="0" smtClean="0"/>
              <a:t>La Haine</a:t>
            </a:r>
            <a:r>
              <a:rPr lang="fr-FR" sz="2800" b="1" dirty="0" smtClean="0"/>
              <a:t>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581954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21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423592" y="2639186"/>
            <a:ext cx="8208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Analysez les raisons du succès de </a:t>
            </a:r>
            <a:r>
              <a:rPr lang="fr-FR" sz="2800" b="1" i="1" dirty="0" smtClean="0"/>
              <a:t>La Haine</a:t>
            </a:r>
            <a:r>
              <a:rPr lang="fr-FR" sz="2800" b="1" dirty="0" smtClean="0"/>
              <a:t>. A votre avis quel est le facteur le plus important pour expliquer son succès?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10230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22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423592" y="2342973"/>
            <a:ext cx="8208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Analysez comment le metteur en scène cherche a provoquer des émotions fortes chez son public dans </a:t>
            </a:r>
            <a:r>
              <a:rPr lang="fr-FR" sz="2800" b="1" i="1" dirty="0" smtClean="0"/>
              <a:t>La Haine.</a:t>
            </a:r>
            <a:endParaRPr lang="fr-FR" sz="2800" b="1" i="1" dirty="0"/>
          </a:p>
        </p:txBody>
      </p:sp>
    </p:spTree>
    <p:extLst>
      <p:ext uri="{BB962C8B-B14F-4D97-AF65-F5344CB8AC3E}">
        <p14:creationId xmlns:p14="http://schemas.microsoft.com/office/powerpoint/2010/main" val="3320001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 </a:t>
            </a:r>
            <a:r>
              <a:rPr lang="en-GB" dirty="0" err="1" smtClean="0"/>
              <a:t>Haine</a:t>
            </a:r>
            <a:r>
              <a:rPr lang="en-GB" dirty="0" smtClean="0"/>
              <a:t>- Question </a:t>
            </a:r>
            <a:r>
              <a:rPr lang="en-GB" dirty="0" smtClean="0"/>
              <a:t>23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26013" y="2613429"/>
            <a:ext cx="8208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‘La Haine est sans doute un film pessimiste et </a:t>
            </a:r>
            <a:r>
              <a:rPr lang="fr-FR" sz="2800" b="1" dirty="0" err="1" smtClean="0"/>
              <a:t>anti-autoritaire</a:t>
            </a:r>
            <a:r>
              <a:rPr lang="fr-FR" sz="2800" b="1" dirty="0" smtClean="0"/>
              <a:t>. Dans quelle mesure êtes-vous d’accord avec ce jugement?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630684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</a:t>
            </a:r>
            <a:r>
              <a:rPr lang="fr-FR" smtClean="0"/>
              <a:t>Question </a:t>
            </a:r>
            <a:r>
              <a:rPr lang="fr-FR" smtClean="0"/>
              <a:t>24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205335" y="2780854"/>
            <a:ext cx="8208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Pensez-vous que le film La Haine devrait être étudié par les générations futures? Expliquez votre réponse.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28445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02612" cy="56207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Plan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4515501" y="3725754"/>
            <a:ext cx="3061855" cy="24692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/>
          </a:p>
        </p:txBody>
      </p:sp>
      <p:sp>
        <p:nvSpPr>
          <p:cNvPr id="5" name="Rectangle 4"/>
          <p:cNvSpPr/>
          <p:nvPr/>
        </p:nvSpPr>
        <p:spPr>
          <a:xfrm>
            <a:off x="8672577" y="3832949"/>
            <a:ext cx="3081371" cy="23774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89438" y="3297784"/>
            <a:ext cx="0" cy="5034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753000" y="176679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579225" y="3337955"/>
            <a:ext cx="0" cy="5350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04419" y="3801246"/>
            <a:ext cx="2259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Question: </a:t>
            </a:r>
            <a:endParaRPr lang="en-GB" sz="1400" b="1" dirty="0" smtClean="0"/>
          </a:p>
          <a:p>
            <a:endParaRPr lang="en-GB" sz="1400" b="1" dirty="0"/>
          </a:p>
          <a:p>
            <a:endParaRPr lang="en-GB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15221" y="3872956"/>
            <a:ext cx="656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Intro: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3022" y="570460"/>
            <a:ext cx="1359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err="1"/>
              <a:t>Paragraphe</a:t>
            </a:r>
            <a:r>
              <a:rPr lang="en-GB" sz="1600" b="1" dirty="0"/>
              <a:t> 1: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38882" y="533681"/>
            <a:ext cx="1359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err="1"/>
              <a:t>Paragraphe</a:t>
            </a:r>
            <a:r>
              <a:rPr lang="en-GB" sz="1600" b="1" dirty="0"/>
              <a:t> 2: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57056" y="570460"/>
            <a:ext cx="1359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err="1" smtClean="0"/>
              <a:t>Paragraphe</a:t>
            </a:r>
            <a:r>
              <a:rPr lang="en-GB" sz="1600" b="1" dirty="0" smtClean="0"/>
              <a:t> </a:t>
            </a:r>
            <a:r>
              <a:rPr lang="en-GB" sz="1600" b="1" dirty="0"/>
              <a:t>3: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72577" y="3923034"/>
            <a:ext cx="1170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Conclusion: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238882" y="526280"/>
            <a:ext cx="3514118" cy="28116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/>
          </a:p>
        </p:txBody>
      </p:sp>
      <p:sp>
        <p:nvSpPr>
          <p:cNvPr id="27" name="Rectangle 26"/>
          <p:cNvSpPr/>
          <p:nvPr/>
        </p:nvSpPr>
        <p:spPr>
          <a:xfrm>
            <a:off x="8261685" y="534901"/>
            <a:ext cx="3514118" cy="28116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/>
          </a:p>
        </p:txBody>
      </p:sp>
      <p:sp>
        <p:nvSpPr>
          <p:cNvPr id="28" name="Rectangle 27"/>
          <p:cNvSpPr/>
          <p:nvPr/>
        </p:nvSpPr>
        <p:spPr>
          <a:xfrm>
            <a:off x="252267" y="533681"/>
            <a:ext cx="3514118" cy="28116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766385" y="1932117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29152" y="3832949"/>
            <a:ext cx="3081371" cy="23774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/>
          </a:p>
        </p:txBody>
      </p:sp>
    </p:spTree>
    <p:extLst>
      <p:ext uri="{BB962C8B-B14F-4D97-AF65-F5344CB8AC3E}">
        <p14:creationId xmlns:p14="http://schemas.microsoft.com/office/powerpoint/2010/main" val="23309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 </a:t>
            </a:r>
            <a:r>
              <a:rPr lang="en-GB" dirty="0" err="1" smtClean="0"/>
              <a:t>Haine</a:t>
            </a:r>
            <a:r>
              <a:rPr lang="en-GB" dirty="0" smtClean="0"/>
              <a:t>- Question </a:t>
            </a:r>
            <a:r>
              <a:rPr lang="en-GB" dirty="0" smtClean="0"/>
              <a:t>3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65874" y="2368358"/>
            <a:ext cx="8208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Éprouvez-vous</a:t>
            </a:r>
            <a:r>
              <a:rPr lang="en-GB" sz="2800" b="1" dirty="0" smtClean="0"/>
              <a:t> de la compassion pour Vinz?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08268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4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081313" y="1466836"/>
            <a:ext cx="8208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Examinez les personnages </a:t>
            </a:r>
            <a:r>
              <a:rPr lang="fr-FR" sz="2800" b="1" dirty="0" err="1" smtClean="0"/>
              <a:t>Vinz</a:t>
            </a:r>
            <a:r>
              <a:rPr lang="fr-FR" sz="2800" b="1" dirty="0" smtClean="0"/>
              <a:t>, </a:t>
            </a:r>
            <a:r>
              <a:rPr lang="fr-FR" sz="2800" b="1" dirty="0" err="1" smtClean="0"/>
              <a:t>Said</a:t>
            </a:r>
            <a:r>
              <a:rPr lang="fr-FR" sz="2800" b="1" dirty="0" smtClean="0"/>
              <a:t> et Hubert et comment ils inspirent de la sympathie chez les spectateurs.</a:t>
            </a:r>
            <a:endParaRPr lang="fr-FR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90192" y="3263499"/>
            <a:ext cx="81911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Vous pouvez utiliser les points suivants:</a:t>
            </a:r>
          </a:p>
          <a:p>
            <a:endParaRPr lang="fr-F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Comment ils sont physiquement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Comment sont leurs tempéraments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La motivation derrière leurs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Une scène importante qui inspire de la sympathie pour eux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84770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68720" y="590422"/>
            <a:ext cx="7772400" cy="866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La Haine- Question 5 </a:t>
            </a:r>
            <a:endParaRPr lang="fr-F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00138" y="2161308"/>
            <a:ext cx="83958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Examinez jusqu’à quel point les trois personnages principaux sont des personnages réalistes ou des stéréotypes.</a:t>
            </a:r>
          </a:p>
          <a:p>
            <a:endParaRPr lang="fr-FR" sz="2400" b="1" dirty="0"/>
          </a:p>
          <a:p>
            <a:r>
              <a:rPr lang="fr-FR" sz="2400" b="1" dirty="0" smtClean="0"/>
              <a:t>Vous pouvez utilisez les points suivants:</a:t>
            </a:r>
          </a:p>
          <a:p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Leurs tempéraments personnels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Leurs caractéristiques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Leur comportement et leurs actions dans le 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Leurs rôles individuels dans le film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4075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 </a:t>
            </a:r>
            <a:r>
              <a:rPr lang="en-GB" dirty="0" err="1" smtClean="0"/>
              <a:t>Haine</a:t>
            </a:r>
            <a:r>
              <a:rPr lang="en-GB" dirty="0" smtClean="0"/>
              <a:t>- Question </a:t>
            </a:r>
            <a:r>
              <a:rPr lang="en-GB" dirty="0" smtClean="0"/>
              <a:t>6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081313" y="1196753"/>
            <a:ext cx="8208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/>
              <a:t>Dans</a:t>
            </a:r>
            <a:r>
              <a:rPr lang="en-GB" sz="2800" b="1" dirty="0"/>
              <a:t> le film ‘La </a:t>
            </a:r>
            <a:r>
              <a:rPr lang="en-GB" sz="2800" b="1" dirty="0" err="1"/>
              <a:t>Haine</a:t>
            </a:r>
            <a:r>
              <a:rPr lang="en-GB" sz="2800" b="1" dirty="0"/>
              <a:t>’, </a:t>
            </a:r>
            <a:r>
              <a:rPr lang="en-GB" sz="2800" b="1" dirty="0" err="1"/>
              <a:t>expliquez</a:t>
            </a:r>
            <a:r>
              <a:rPr lang="en-GB" sz="2800" b="1" dirty="0"/>
              <a:t> </a:t>
            </a:r>
            <a:r>
              <a:rPr lang="en-GB" sz="2800" b="1" dirty="0" err="1" smtClean="0"/>
              <a:t>l’intrigue</a:t>
            </a:r>
            <a:r>
              <a:rPr lang="en-GB" sz="2800" b="1" dirty="0" smtClean="0"/>
              <a:t> et la position des </a:t>
            </a:r>
            <a:r>
              <a:rPr lang="en-GB" sz="2800" b="1" dirty="0" err="1" smtClean="0"/>
              <a:t>personnages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principaux</a:t>
            </a:r>
            <a:r>
              <a:rPr lang="en-GB" sz="2800" b="1" dirty="0" smtClean="0"/>
              <a:t> par rapport à </a:t>
            </a:r>
            <a:r>
              <a:rPr lang="en-GB" sz="2800" b="1" dirty="0" err="1" smtClean="0"/>
              <a:t>l’intrigue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81313" y="2924944"/>
            <a:ext cx="81911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/>
              <a:t>Vous</a:t>
            </a:r>
            <a:r>
              <a:rPr lang="en-GB" sz="2400" b="1" dirty="0"/>
              <a:t> </a:t>
            </a:r>
            <a:r>
              <a:rPr lang="en-GB" sz="2400" b="1" dirty="0" err="1"/>
              <a:t>pouvez</a:t>
            </a:r>
            <a:r>
              <a:rPr lang="en-GB" sz="2400" b="1" dirty="0"/>
              <a:t> utiliser les points </a:t>
            </a:r>
            <a:r>
              <a:rPr lang="en-GB" sz="2400" b="1" dirty="0" err="1"/>
              <a:t>suivants</a:t>
            </a:r>
            <a:r>
              <a:rPr lang="en-GB" sz="2400" b="1" dirty="0"/>
              <a:t>:</a:t>
            </a:r>
          </a:p>
          <a:p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Le </a:t>
            </a:r>
            <a:r>
              <a:rPr lang="en-GB" sz="2400" b="1" dirty="0" err="1" smtClean="0"/>
              <a:t>contexte</a:t>
            </a:r>
            <a:r>
              <a:rPr lang="en-GB" sz="2400" b="1" dirty="0" smtClean="0"/>
              <a:t> </a:t>
            </a: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err="1" smtClean="0"/>
              <a:t>L’opinion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chaque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personnage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envers</a:t>
            </a:r>
            <a:r>
              <a:rPr lang="en-GB" sz="2400" b="1" dirty="0" smtClean="0"/>
              <a:t> la police</a:t>
            </a: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err="1" smtClean="0"/>
              <a:t>L’accord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ou</a:t>
            </a:r>
            <a:r>
              <a:rPr lang="en-GB" sz="2400" b="1" dirty="0" smtClean="0"/>
              <a:t> le </a:t>
            </a:r>
            <a:r>
              <a:rPr lang="en-GB" sz="2400" b="1" dirty="0" err="1" smtClean="0"/>
              <a:t>désaccord</a:t>
            </a:r>
            <a:r>
              <a:rPr lang="en-GB" sz="2400" b="1" dirty="0" smtClean="0"/>
              <a:t> entre les </a:t>
            </a:r>
            <a:r>
              <a:rPr lang="en-GB" sz="2400" b="1" dirty="0" err="1" smtClean="0"/>
              <a:t>personnages</a:t>
            </a: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err="1" smtClean="0"/>
              <a:t>Une</a:t>
            </a:r>
            <a:r>
              <a:rPr lang="en-GB" sz="2400" b="1" dirty="0" smtClean="0"/>
              <a:t> scène </a:t>
            </a:r>
            <a:r>
              <a:rPr lang="en-GB" sz="2400" b="1" dirty="0" err="1" smtClean="0"/>
              <a:t>importante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dans</a:t>
            </a:r>
            <a:r>
              <a:rPr lang="en-GB" sz="2400" b="1" dirty="0" smtClean="0"/>
              <a:t> le </a:t>
            </a:r>
            <a:r>
              <a:rPr lang="en-GB" sz="2400" b="1" dirty="0" err="1" smtClean="0"/>
              <a:t>déroulement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l’intrigue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2186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034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Question </a:t>
            </a:r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527" y="2812329"/>
            <a:ext cx="9144000" cy="1655762"/>
          </a:xfrm>
        </p:spPr>
        <p:txBody>
          <a:bodyPr>
            <a:normAutofit/>
          </a:bodyPr>
          <a:lstStyle/>
          <a:p>
            <a:r>
              <a:rPr lang="fr-FR" sz="4000" b="1" dirty="0"/>
              <a:t>Examinez le personnage d’Abdel </a:t>
            </a:r>
            <a:r>
              <a:rPr lang="fr-FR" sz="4000" b="1" dirty="0" err="1"/>
              <a:t>Ichaha</a:t>
            </a:r>
            <a:r>
              <a:rPr lang="fr-FR" sz="4000" b="1" dirty="0"/>
              <a:t> dans La Haine</a:t>
            </a:r>
            <a:endParaRPr lang="fr-FR" sz="4000" dirty="0"/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13648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8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081313" y="1196753"/>
            <a:ext cx="8208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‘Le titre du film </a:t>
            </a:r>
            <a:r>
              <a:rPr lang="fr-FR" sz="2800" b="1" i="1" dirty="0" smtClean="0"/>
              <a:t>La Haine </a:t>
            </a:r>
            <a:r>
              <a:rPr lang="fr-FR" sz="2800" b="1" dirty="0" smtClean="0"/>
              <a:t>est bien choisi car il reflète exactement le thème principal du film’. Dans quelle mesure êtes-vous d’accord avec ce jugement?</a:t>
            </a:r>
            <a:endParaRPr lang="fr-FR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81313" y="2924944"/>
            <a:ext cx="81911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Vous pouvez utiliser les points suivants:</a:t>
            </a:r>
          </a:p>
          <a:p>
            <a:endParaRPr lang="fr-F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Une explication du thème principal du 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 lien entre ce thème et le titre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Une scène qui exemplifie le thème principal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 tempérament des personnages principaux du film et leur lien avec le titre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76796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88641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Haine- Question </a:t>
            </a:r>
            <a:r>
              <a:rPr lang="fr-FR" dirty="0" smtClean="0"/>
              <a:t>9 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2081313" y="1196753"/>
            <a:ext cx="8208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Examinez les actions et les événements dans le film La Haine et comment ils reflètent l’affirmation que ‘ la haine attire la haine’.</a:t>
            </a:r>
            <a:endParaRPr lang="fr-FR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81313" y="2924944"/>
            <a:ext cx="81911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Vous pouvez utiliser les points suivants:</a:t>
            </a:r>
          </a:p>
          <a:p>
            <a:endParaRPr lang="fr-F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La vie en banlieue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Les émeutes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La bavure policière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 tempérament des protagonistes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58050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763</Words>
  <Application>Microsoft Office PowerPoint</Application>
  <PresentationFormat>Widescreen</PresentationFormat>
  <Paragraphs>105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La Haine- Question 1 </vt:lpstr>
      <vt:lpstr>La Haine- Question 2 </vt:lpstr>
      <vt:lpstr>La Haine- Question 3 </vt:lpstr>
      <vt:lpstr>La Haine- Question 4 </vt:lpstr>
      <vt:lpstr>PowerPoint Presentation</vt:lpstr>
      <vt:lpstr>La Haine- Question 6 </vt:lpstr>
      <vt:lpstr>Question 7</vt:lpstr>
      <vt:lpstr>La Haine- Question 8 </vt:lpstr>
      <vt:lpstr>La Haine- Question 9 </vt:lpstr>
      <vt:lpstr>PowerPoint Presentation</vt:lpstr>
      <vt:lpstr>La Haine- Question 11 </vt:lpstr>
      <vt:lpstr>La Haine- Question 12 </vt:lpstr>
      <vt:lpstr>La Haine- Question 13 </vt:lpstr>
      <vt:lpstr>La Haine- Question 14 </vt:lpstr>
      <vt:lpstr>La Haine- Question 15 </vt:lpstr>
      <vt:lpstr>La Haine- Question 16 </vt:lpstr>
      <vt:lpstr>La Haine- Question 17 </vt:lpstr>
      <vt:lpstr>La Haine- Question 18 </vt:lpstr>
      <vt:lpstr>La Haine- Question 19 </vt:lpstr>
      <vt:lpstr>La Haine- Question 20 </vt:lpstr>
      <vt:lpstr>La Haine- Question 21 </vt:lpstr>
      <vt:lpstr>La Haine- Question 22 </vt:lpstr>
      <vt:lpstr>La Haine- Question 23 </vt:lpstr>
      <vt:lpstr>La Haine- Question 24 </vt:lpstr>
      <vt:lpstr>Plan</vt:lpstr>
    </vt:vector>
  </TitlesOfParts>
  <Company>Durham Sixth Form Centre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Haine- Question 2</dc:title>
  <dc:creator>Kathy Guille</dc:creator>
  <cp:lastModifiedBy>Kathy GUILLE</cp:lastModifiedBy>
  <cp:revision>30</cp:revision>
  <dcterms:created xsi:type="dcterms:W3CDTF">2017-01-12T10:50:28Z</dcterms:created>
  <dcterms:modified xsi:type="dcterms:W3CDTF">2017-10-08T11:16:47Z</dcterms:modified>
</cp:coreProperties>
</file>