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312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39" r:id="rId29"/>
    <p:sldId id="340" r:id="rId30"/>
    <p:sldId id="341" r:id="rId31"/>
    <p:sldId id="342" r:id="rId32"/>
    <p:sldId id="343" r:id="rId33"/>
    <p:sldId id="344" r:id="rId34"/>
    <p:sldId id="345" r:id="rId35"/>
    <p:sldId id="346" r:id="rId36"/>
    <p:sldId id="347" r:id="rId37"/>
    <p:sldId id="348" r:id="rId38"/>
    <p:sldId id="349" r:id="rId39"/>
    <p:sldId id="350" r:id="rId40"/>
    <p:sldId id="351" r:id="rId41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087"/>
    <a:srgbClr val="E5C7FF"/>
    <a:srgbClr val="E2B0FF"/>
    <a:srgbClr val="D7A8F2"/>
    <a:srgbClr val="C67EF2"/>
    <a:srgbClr val="9A46CD"/>
    <a:srgbClr val="51009A"/>
    <a:srgbClr val="99FF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>
        <p:scale>
          <a:sx n="85" d="100"/>
          <a:sy n="85" d="100"/>
        </p:scale>
        <p:origin x="-1104" y="-6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FF365-F60B-4EA8-8B63-C1DF69708A40}" type="datetimeFigureOut">
              <a:rPr lang="fr-FR" smtClean="0"/>
              <a:t>13/10/18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EEF32-60EF-4A6E-AB98-E6FA3F2B72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282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252C6-324E-4A1F-A028-CABD48B3BA7F}" type="datetimeFigureOut">
              <a:rPr lang="fr-FR" smtClean="0"/>
              <a:t>13/10/18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B39B9-4632-4180-8A4C-CA6539A82B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344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D85-D84B-4CFB-BB0A-F4455B32746E}" type="datetimeFigureOut">
              <a:rPr lang="fr-FR" smtClean="0"/>
              <a:t>13/10/18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3C8C8-59B0-40E2-8E53-9D17CC1F5A6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510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D85-D84B-4CFB-BB0A-F4455B32746E}" type="datetimeFigureOut">
              <a:rPr lang="fr-FR" smtClean="0"/>
              <a:t>13/10/18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3C8C8-59B0-40E2-8E53-9D17CC1F5A6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722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D85-D84B-4CFB-BB0A-F4455B32746E}" type="datetimeFigureOut">
              <a:rPr lang="fr-FR" smtClean="0"/>
              <a:t>13/10/18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3C8C8-59B0-40E2-8E53-9D17CC1F5A6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061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D85-D84B-4CFB-BB0A-F4455B32746E}" type="datetimeFigureOut">
              <a:rPr lang="fr-FR" smtClean="0"/>
              <a:t>13/10/18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3C8C8-59B0-40E2-8E53-9D17CC1F5A6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485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D85-D84B-4CFB-BB0A-F4455B32746E}" type="datetimeFigureOut">
              <a:rPr lang="fr-FR" smtClean="0"/>
              <a:t>13/10/18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3C8C8-59B0-40E2-8E53-9D17CC1F5A6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0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D85-D84B-4CFB-BB0A-F4455B32746E}" type="datetimeFigureOut">
              <a:rPr lang="fr-FR" smtClean="0"/>
              <a:t>13/10/18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3C8C8-59B0-40E2-8E53-9D17CC1F5A6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278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D85-D84B-4CFB-BB0A-F4455B32746E}" type="datetimeFigureOut">
              <a:rPr lang="fr-FR" smtClean="0"/>
              <a:t>13/10/18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3C8C8-59B0-40E2-8E53-9D17CC1F5A6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72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D85-D84B-4CFB-BB0A-F4455B32746E}" type="datetimeFigureOut">
              <a:rPr lang="fr-FR" smtClean="0"/>
              <a:t>13/10/18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3C8C8-59B0-40E2-8E53-9D17CC1F5A6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59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D85-D84B-4CFB-BB0A-F4455B32746E}" type="datetimeFigureOut">
              <a:rPr lang="fr-FR" smtClean="0"/>
              <a:t>13/10/18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3C8C8-59B0-40E2-8E53-9D17CC1F5A6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832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D85-D84B-4CFB-BB0A-F4455B32746E}" type="datetimeFigureOut">
              <a:rPr lang="fr-FR" smtClean="0"/>
              <a:t>13/10/18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3C8C8-59B0-40E2-8E53-9D17CC1F5A6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211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D85-D84B-4CFB-BB0A-F4455B32746E}" type="datetimeFigureOut">
              <a:rPr lang="fr-FR" smtClean="0"/>
              <a:t>13/10/18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3C8C8-59B0-40E2-8E53-9D17CC1F5A6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332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7D85-D84B-4CFB-BB0A-F4455B32746E}" type="datetimeFigureOut">
              <a:rPr lang="fr-FR" smtClean="0"/>
              <a:t>13/10/18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3C8C8-59B0-40E2-8E53-9D17CC1F5A6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90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2706" y="1374588"/>
            <a:ext cx="85762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Monsieur et Madame C</a:t>
            </a:r>
            <a:r>
              <a:rPr lang="fr-FR" sz="6000" b="1" dirty="0" smtClean="0">
                <a:solidFill>
                  <a:srgbClr val="F60087"/>
                </a:solidFill>
              </a:rPr>
              <a:t>élère ont un fils.</a:t>
            </a:r>
          </a:p>
          <a:p>
            <a:pPr algn="ctr"/>
            <a:endParaRPr lang="fr-FR" sz="6000" b="1" dirty="0">
              <a:solidFill>
                <a:srgbClr val="F60087"/>
              </a:solidFill>
            </a:endParaRPr>
          </a:p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Comment s’appelle-t-il?</a:t>
            </a:r>
            <a:endParaRPr lang="fr-FR" sz="6000" b="1" dirty="0">
              <a:solidFill>
                <a:srgbClr val="F60087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2118" y="5961529"/>
            <a:ext cx="7516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#1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709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6354" y="1807882"/>
            <a:ext cx="787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rgbClr val="F60087"/>
                </a:solidFill>
              </a:rPr>
              <a:t>R</a:t>
            </a:r>
            <a:r>
              <a:rPr lang="fr-FR" sz="5400" b="1" dirty="0" smtClean="0">
                <a:solidFill>
                  <a:srgbClr val="F60087"/>
                </a:solidFill>
              </a:rPr>
              <a:t>éponse:</a:t>
            </a:r>
          </a:p>
          <a:p>
            <a:endParaRPr lang="fr-FR" sz="5400" b="1" dirty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Jean </a:t>
            </a:r>
            <a:r>
              <a:rPr lang="fr-FR" sz="5400" b="1" dirty="0" err="1" smtClean="0">
                <a:solidFill>
                  <a:srgbClr val="F60087"/>
                </a:solidFill>
              </a:rPr>
              <a:t>Némard</a:t>
            </a:r>
            <a:endParaRPr lang="fr-FR" sz="5400" b="1" dirty="0" smtClean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(J’en ai marre)</a:t>
            </a:r>
            <a:endParaRPr lang="fr-FR" sz="5400" b="1" dirty="0">
              <a:solidFill>
                <a:srgbClr val="F6008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22118" y="5961529"/>
            <a:ext cx="7516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#5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477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2706" y="1374588"/>
            <a:ext cx="85762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Monsieur et Madame </a:t>
            </a:r>
            <a:r>
              <a:rPr lang="fr-FR" sz="6000" b="1" dirty="0" err="1" smtClean="0">
                <a:solidFill>
                  <a:srgbClr val="F60087"/>
                </a:solidFill>
              </a:rPr>
              <a:t>Im</a:t>
            </a:r>
            <a:r>
              <a:rPr lang="fr-FR" sz="6000" b="1" dirty="0" err="1" smtClean="0">
                <a:solidFill>
                  <a:srgbClr val="F60087"/>
                </a:solidFill>
              </a:rPr>
              <a:t>ètre</a:t>
            </a:r>
            <a:r>
              <a:rPr lang="fr-FR" sz="6000" b="1" dirty="0" smtClean="0">
                <a:solidFill>
                  <a:srgbClr val="F60087"/>
                </a:solidFill>
              </a:rPr>
              <a:t> </a:t>
            </a:r>
            <a:r>
              <a:rPr lang="fr-FR" sz="6000" b="1" dirty="0" smtClean="0">
                <a:solidFill>
                  <a:srgbClr val="F60087"/>
                </a:solidFill>
              </a:rPr>
              <a:t>ont un fils.</a:t>
            </a:r>
          </a:p>
          <a:p>
            <a:pPr algn="ctr"/>
            <a:endParaRPr lang="fr-FR" sz="6000" b="1" dirty="0">
              <a:solidFill>
                <a:srgbClr val="F60087"/>
              </a:solidFill>
            </a:endParaRPr>
          </a:p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Comment s’appelle-t-il?</a:t>
            </a:r>
            <a:endParaRPr lang="fr-FR" sz="6000" b="1" dirty="0">
              <a:solidFill>
                <a:srgbClr val="F60087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2118" y="5961529"/>
            <a:ext cx="7516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#6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778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6354" y="1807882"/>
            <a:ext cx="787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rgbClr val="F60087"/>
                </a:solidFill>
              </a:rPr>
              <a:t>R</a:t>
            </a:r>
            <a:r>
              <a:rPr lang="fr-FR" sz="5400" b="1" dirty="0" smtClean="0">
                <a:solidFill>
                  <a:srgbClr val="F60087"/>
                </a:solidFill>
              </a:rPr>
              <a:t>éponse:</a:t>
            </a:r>
          </a:p>
          <a:p>
            <a:endParaRPr lang="fr-FR" sz="5400" b="1" dirty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Vincent </a:t>
            </a:r>
            <a:r>
              <a:rPr lang="fr-FR" sz="5400" b="1" dirty="0" err="1" smtClean="0">
                <a:solidFill>
                  <a:srgbClr val="F60087"/>
                </a:solidFill>
              </a:rPr>
              <a:t>Imètre</a:t>
            </a:r>
            <a:endParaRPr lang="fr-FR" sz="5400" b="1" dirty="0" smtClean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(vingt centimètres)</a:t>
            </a:r>
            <a:endParaRPr lang="fr-FR" sz="5400" b="1" dirty="0">
              <a:solidFill>
                <a:srgbClr val="F6008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22118" y="5961529"/>
            <a:ext cx="7516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#6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090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2706" y="1374588"/>
            <a:ext cx="85762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Monsieur et Madame </a:t>
            </a:r>
          </a:p>
          <a:p>
            <a:pPr algn="ctr"/>
            <a:r>
              <a:rPr lang="fr-FR" sz="6000" b="1" dirty="0" err="1" smtClean="0">
                <a:solidFill>
                  <a:srgbClr val="F60087"/>
                </a:solidFill>
              </a:rPr>
              <a:t>Sufit</a:t>
            </a:r>
            <a:r>
              <a:rPr lang="fr-FR" sz="6000" b="1" dirty="0" smtClean="0">
                <a:solidFill>
                  <a:srgbClr val="F60087"/>
                </a:solidFill>
              </a:rPr>
              <a:t> </a:t>
            </a:r>
            <a:r>
              <a:rPr lang="fr-FR" sz="6000" b="1" dirty="0" smtClean="0">
                <a:solidFill>
                  <a:srgbClr val="F60087"/>
                </a:solidFill>
              </a:rPr>
              <a:t>ont une fille.</a:t>
            </a:r>
          </a:p>
          <a:p>
            <a:pPr algn="ctr"/>
            <a:endParaRPr lang="fr-FR" sz="6000" b="1" dirty="0">
              <a:solidFill>
                <a:srgbClr val="F60087"/>
              </a:solidFill>
            </a:endParaRPr>
          </a:p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Comment s’appelle-t-elle?</a:t>
            </a:r>
            <a:endParaRPr lang="fr-FR" sz="6000" b="1" dirty="0">
              <a:solidFill>
                <a:srgbClr val="F60087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2118" y="5961529"/>
            <a:ext cx="7516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#7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706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6354" y="1807882"/>
            <a:ext cx="787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rgbClr val="F60087"/>
                </a:solidFill>
              </a:rPr>
              <a:t>R</a:t>
            </a:r>
            <a:r>
              <a:rPr lang="fr-FR" sz="5400" b="1" dirty="0" smtClean="0">
                <a:solidFill>
                  <a:srgbClr val="F60087"/>
                </a:solidFill>
              </a:rPr>
              <a:t>éponse:</a:t>
            </a:r>
          </a:p>
          <a:p>
            <a:endParaRPr lang="fr-FR" sz="5400" b="1" dirty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Sam </a:t>
            </a:r>
            <a:r>
              <a:rPr lang="fr-FR" sz="5400" b="1" dirty="0" err="1" smtClean="0">
                <a:solidFill>
                  <a:srgbClr val="F60087"/>
                </a:solidFill>
              </a:rPr>
              <a:t>Sufit</a:t>
            </a:r>
            <a:endParaRPr lang="fr-FR" sz="5400" b="1" dirty="0" smtClean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(Ça me suffit)</a:t>
            </a:r>
            <a:endParaRPr lang="fr-FR" sz="5400" b="1" dirty="0">
              <a:solidFill>
                <a:srgbClr val="F6008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22118" y="5961529"/>
            <a:ext cx="7516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#7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501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2706" y="1374588"/>
            <a:ext cx="85762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Monsieur et Madame </a:t>
            </a:r>
          </a:p>
          <a:p>
            <a:pPr algn="ctr"/>
            <a:r>
              <a:rPr lang="fr-FR" sz="6000" b="1" dirty="0" err="1" smtClean="0">
                <a:solidFill>
                  <a:srgbClr val="F60087"/>
                </a:solidFill>
              </a:rPr>
              <a:t>Memb</a:t>
            </a:r>
            <a:r>
              <a:rPr lang="fr-FR" sz="6000" b="1" dirty="0" err="1" smtClean="0">
                <a:solidFill>
                  <a:srgbClr val="F60087"/>
                </a:solidFill>
              </a:rPr>
              <a:t>ère</a:t>
            </a:r>
            <a:r>
              <a:rPr lang="fr-FR" sz="6000" b="1" dirty="0" smtClean="0">
                <a:solidFill>
                  <a:srgbClr val="F60087"/>
                </a:solidFill>
              </a:rPr>
              <a:t> </a:t>
            </a:r>
            <a:r>
              <a:rPr lang="fr-FR" sz="6000" b="1" dirty="0" smtClean="0">
                <a:solidFill>
                  <a:srgbClr val="F60087"/>
                </a:solidFill>
              </a:rPr>
              <a:t>ont une fille.</a:t>
            </a:r>
          </a:p>
          <a:p>
            <a:pPr algn="ctr"/>
            <a:endParaRPr lang="fr-FR" sz="6000" b="1" dirty="0">
              <a:solidFill>
                <a:srgbClr val="F60087"/>
              </a:solidFill>
            </a:endParaRPr>
          </a:p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Comment s’appelle-t-elle?</a:t>
            </a:r>
            <a:endParaRPr lang="fr-FR" sz="6000" b="1" dirty="0">
              <a:solidFill>
                <a:srgbClr val="F60087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2118" y="5961529"/>
            <a:ext cx="7516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#8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003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6354" y="1807882"/>
            <a:ext cx="787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rgbClr val="F60087"/>
                </a:solidFill>
              </a:rPr>
              <a:t>R</a:t>
            </a:r>
            <a:r>
              <a:rPr lang="fr-FR" sz="5400" b="1" dirty="0" smtClean="0">
                <a:solidFill>
                  <a:srgbClr val="F60087"/>
                </a:solidFill>
              </a:rPr>
              <a:t>éponse:</a:t>
            </a:r>
          </a:p>
          <a:p>
            <a:endParaRPr lang="fr-FR" sz="5400" b="1" dirty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Jessica </a:t>
            </a:r>
            <a:r>
              <a:rPr lang="fr-FR" sz="5400" b="1" dirty="0" err="1" smtClean="0">
                <a:solidFill>
                  <a:srgbClr val="F60087"/>
                </a:solidFill>
              </a:rPr>
              <a:t>Membère</a:t>
            </a:r>
            <a:endParaRPr lang="fr-FR" sz="5400" b="1" dirty="0" smtClean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(J’ai six camemberts)</a:t>
            </a:r>
            <a:endParaRPr lang="fr-FR" sz="5400" b="1" dirty="0">
              <a:solidFill>
                <a:srgbClr val="F6008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22118" y="5961529"/>
            <a:ext cx="7516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#8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161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2706" y="1374588"/>
            <a:ext cx="85762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Monsieur et Madame </a:t>
            </a:r>
          </a:p>
          <a:p>
            <a:pPr algn="ctr"/>
            <a:r>
              <a:rPr lang="fr-FR" sz="6000" b="1" dirty="0" err="1" smtClean="0">
                <a:solidFill>
                  <a:srgbClr val="F60087"/>
                </a:solidFill>
              </a:rPr>
              <a:t>Covert</a:t>
            </a:r>
            <a:r>
              <a:rPr lang="fr-FR" sz="6000" b="1" dirty="0" smtClean="0">
                <a:solidFill>
                  <a:srgbClr val="F60087"/>
                </a:solidFill>
              </a:rPr>
              <a:t> </a:t>
            </a:r>
            <a:r>
              <a:rPr lang="fr-FR" sz="6000" b="1" dirty="0" smtClean="0">
                <a:solidFill>
                  <a:srgbClr val="F60087"/>
                </a:solidFill>
              </a:rPr>
              <a:t>ont un fils.</a:t>
            </a:r>
          </a:p>
          <a:p>
            <a:pPr algn="ctr"/>
            <a:endParaRPr lang="fr-FR" sz="6000" b="1" dirty="0">
              <a:solidFill>
                <a:srgbClr val="F60087"/>
              </a:solidFill>
            </a:endParaRPr>
          </a:p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Comment s’appelle-t-il?</a:t>
            </a:r>
            <a:endParaRPr lang="fr-FR" sz="6000" b="1" dirty="0">
              <a:solidFill>
                <a:srgbClr val="F60087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2118" y="5961529"/>
            <a:ext cx="7516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#9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574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6354" y="1807882"/>
            <a:ext cx="787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rgbClr val="F60087"/>
                </a:solidFill>
              </a:rPr>
              <a:t>R</a:t>
            </a:r>
            <a:r>
              <a:rPr lang="fr-FR" sz="5400" b="1" dirty="0" smtClean="0">
                <a:solidFill>
                  <a:srgbClr val="F60087"/>
                </a:solidFill>
              </a:rPr>
              <a:t>éponse:</a:t>
            </a:r>
          </a:p>
          <a:p>
            <a:endParaRPr lang="fr-FR" sz="5400" b="1" dirty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Harry </a:t>
            </a:r>
            <a:r>
              <a:rPr lang="fr-FR" sz="5400" b="1" dirty="0" err="1" smtClean="0">
                <a:solidFill>
                  <a:srgbClr val="F60087"/>
                </a:solidFill>
              </a:rPr>
              <a:t>Covert</a:t>
            </a:r>
            <a:endParaRPr lang="fr-FR" sz="5400" b="1" dirty="0" smtClean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(</a:t>
            </a:r>
            <a:r>
              <a:rPr lang="fr-FR" sz="5400" b="1" dirty="0" err="1" smtClean="0">
                <a:solidFill>
                  <a:srgbClr val="F60087"/>
                </a:solidFill>
              </a:rPr>
              <a:t>Harricots</a:t>
            </a:r>
            <a:r>
              <a:rPr lang="fr-FR" sz="5400" b="1" dirty="0" smtClean="0">
                <a:solidFill>
                  <a:srgbClr val="F60087"/>
                </a:solidFill>
              </a:rPr>
              <a:t> verts)</a:t>
            </a:r>
            <a:endParaRPr lang="fr-FR" sz="5400" b="1" dirty="0">
              <a:solidFill>
                <a:srgbClr val="F6008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22118" y="5961529"/>
            <a:ext cx="7516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#9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870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2706" y="1374588"/>
            <a:ext cx="85762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Monsieur et Madame </a:t>
            </a:r>
          </a:p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Age </a:t>
            </a:r>
            <a:r>
              <a:rPr lang="fr-FR" sz="6000" b="1" dirty="0" smtClean="0">
                <a:solidFill>
                  <a:srgbClr val="F60087"/>
                </a:solidFill>
              </a:rPr>
              <a:t>ont une fille.</a:t>
            </a:r>
          </a:p>
          <a:p>
            <a:pPr algn="ctr"/>
            <a:endParaRPr lang="fr-FR" sz="6000" b="1" dirty="0">
              <a:solidFill>
                <a:srgbClr val="F60087"/>
              </a:solidFill>
            </a:endParaRPr>
          </a:p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Comment s’appelle-t-elle?</a:t>
            </a:r>
            <a:endParaRPr lang="fr-FR" sz="6000" b="1" dirty="0">
              <a:solidFill>
                <a:srgbClr val="F60087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2118" y="5961529"/>
            <a:ext cx="1037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#10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921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6354" y="1807882"/>
            <a:ext cx="787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rgbClr val="F60087"/>
                </a:solidFill>
              </a:rPr>
              <a:t>R</a:t>
            </a:r>
            <a:r>
              <a:rPr lang="fr-FR" sz="5400" b="1" dirty="0" smtClean="0">
                <a:solidFill>
                  <a:srgbClr val="F60087"/>
                </a:solidFill>
              </a:rPr>
              <a:t>éponse:</a:t>
            </a:r>
          </a:p>
          <a:p>
            <a:endParaRPr lang="fr-FR" sz="5400" b="1" dirty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Jacques Célère </a:t>
            </a:r>
          </a:p>
          <a:p>
            <a:r>
              <a:rPr lang="fr-FR" sz="5400" b="1" dirty="0" smtClean="0">
                <a:solidFill>
                  <a:srgbClr val="F60087"/>
                </a:solidFill>
              </a:rPr>
              <a:t>(J’accélère)</a:t>
            </a:r>
            <a:endParaRPr lang="fr-FR" sz="5400" b="1" dirty="0">
              <a:solidFill>
                <a:srgbClr val="F6008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22118" y="5961529"/>
            <a:ext cx="7516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#1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2072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6354" y="1807882"/>
            <a:ext cx="787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rgbClr val="F60087"/>
                </a:solidFill>
              </a:rPr>
              <a:t>R</a:t>
            </a:r>
            <a:r>
              <a:rPr lang="fr-FR" sz="5400" b="1" dirty="0" smtClean="0">
                <a:solidFill>
                  <a:srgbClr val="F60087"/>
                </a:solidFill>
              </a:rPr>
              <a:t>éponse:</a:t>
            </a:r>
          </a:p>
          <a:p>
            <a:endParaRPr lang="fr-FR" sz="5400" b="1" dirty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Marie Age</a:t>
            </a:r>
          </a:p>
          <a:p>
            <a:r>
              <a:rPr lang="fr-FR" sz="5400" b="1" dirty="0" smtClean="0">
                <a:solidFill>
                  <a:srgbClr val="F60087"/>
                </a:solidFill>
              </a:rPr>
              <a:t>(Mariage)</a:t>
            </a:r>
            <a:endParaRPr lang="fr-FR" sz="5400" b="1" dirty="0">
              <a:solidFill>
                <a:srgbClr val="F6008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22118" y="5961529"/>
            <a:ext cx="1037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#10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8560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2706" y="1374588"/>
            <a:ext cx="85762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Monsieur et Madame </a:t>
            </a:r>
          </a:p>
          <a:p>
            <a:pPr algn="ctr"/>
            <a:r>
              <a:rPr lang="fr-FR" sz="6000" b="1" dirty="0" err="1" smtClean="0">
                <a:solidFill>
                  <a:srgbClr val="F60087"/>
                </a:solidFill>
              </a:rPr>
              <a:t>Vers</a:t>
            </a:r>
            <a:r>
              <a:rPr lang="fr-FR" sz="6000" b="1" dirty="0" err="1" smtClean="0">
                <a:solidFill>
                  <a:srgbClr val="F60087"/>
                </a:solidFill>
              </a:rPr>
              <a:t>ère</a:t>
            </a:r>
            <a:r>
              <a:rPr lang="fr-FR" sz="6000" b="1" dirty="0" smtClean="0">
                <a:solidFill>
                  <a:srgbClr val="F60087"/>
                </a:solidFill>
              </a:rPr>
              <a:t> </a:t>
            </a:r>
            <a:r>
              <a:rPr lang="fr-FR" sz="6000" b="1" dirty="0" smtClean="0">
                <a:solidFill>
                  <a:srgbClr val="F60087"/>
                </a:solidFill>
              </a:rPr>
              <a:t>ont une fille.</a:t>
            </a:r>
          </a:p>
          <a:p>
            <a:pPr algn="ctr"/>
            <a:endParaRPr lang="fr-FR" sz="6000" b="1" dirty="0">
              <a:solidFill>
                <a:srgbClr val="F60087"/>
              </a:solidFill>
            </a:endParaRPr>
          </a:p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Comment s’appelle-t-elle?</a:t>
            </a:r>
            <a:endParaRPr lang="fr-FR" sz="6000" b="1" dirty="0">
              <a:solidFill>
                <a:srgbClr val="F60087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2118" y="5961529"/>
            <a:ext cx="1037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#11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2823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6354" y="1807882"/>
            <a:ext cx="787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rgbClr val="F60087"/>
                </a:solidFill>
              </a:rPr>
              <a:t>R</a:t>
            </a:r>
            <a:r>
              <a:rPr lang="fr-FR" sz="5400" b="1" dirty="0" smtClean="0">
                <a:solidFill>
                  <a:srgbClr val="F60087"/>
                </a:solidFill>
              </a:rPr>
              <a:t>éponse:</a:t>
            </a:r>
          </a:p>
          <a:p>
            <a:endParaRPr lang="fr-FR" sz="5400" b="1" dirty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Annie </a:t>
            </a:r>
            <a:r>
              <a:rPr lang="fr-FR" sz="5400" b="1" dirty="0" err="1" smtClean="0">
                <a:solidFill>
                  <a:srgbClr val="F60087"/>
                </a:solidFill>
              </a:rPr>
              <a:t>Versère</a:t>
            </a:r>
            <a:endParaRPr lang="fr-FR" sz="5400" b="1" dirty="0" smtClean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(Anniversaire)</a:t>
            </a:r>
            <a:endParaRPr lang="fr-FR" sz="5400" b="1" dirty="0">
              <a:solidFill>
                <a:srgbClr val="F6008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22118" y="5961529"/>
            <a:ext cx="1037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#11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8366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2706" y="1374588"/>
            <a:ext cx="85762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Monsieur et Madame </a:t>
            </a:r>
          </a:p>
          <a:p>
            <a:pPr algn="ctr"/>
            <a:r>
              <a:rPr lang="fr-FR" sz="6000" b="1" dirty="0" err="1" smtClean="0">
                <a:solidFill>
                  <a:srgbClr val="F60087"/>
                </a:solidFill>
              </a:rPr>
              <a:t>Orre</a:t>
            </a:r>
            <a:r>
              <a:rPr lang="fr-FR" sz="6000" b="1" dirty="0" smtClean="0">
                <a:solidFill>
                  <a:srgbClr val="F60087"/>
                </a:solidFill>
              </a:rPr>
              <a:t> </a:t>
            </a:r>
            <a:r>
              <a:rPr lang="fr-FR" sz="6000" b="1" dirty="0" smtClean="0">
                <a:solidFill>
                  <a:srgbClr val="F60087"/>
                </a:solidFill>
              </a:rPr>
              <a:t>ont une fille.</a:t>
            </a:r>
          </a:p>
          <a:p>
            <a:pPr algn="ctr"/>
            <a:endParaRPr lang="fr-FR" sz="6000" b="1" dirty="0">
              <a:solidFill>
                <a:srgbClr val="F60087"/>
              </a:solidFill>
            </a:endParaRPr>
          </a:p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Comment s’appelle-t-elle?</a:t>
            </a:r>
            <a:endParaRPr lang="fr-FR" sz="6000" b="1" dirty="0">
              <a:solidFill>
                <a:srgbClr val="F60087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2118" y="5961529"/>
            <a:ext cx="1037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#12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7899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6354" y="1807882"/>
            <a:ext cx="787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rgbClr val="F60087"/>
                </a:solidFill>
              </a:rPr>
              <a:t>R</a:t>
            </a:r>
            <a:r>
              <a:rPr lang="fr-FR" sz="5400" b="1" dirty="0" smtClean="0">
                <a:solidFill>
                  <a:srgbClr val="F60087"/>
                </a:solidFill>
              </a:rPr>
              <a:t>éponse:</a:t>
            </a:r>
          </a:p>
          <a:p>
            <a:endParaRPr lang="fr-FR" sz="5400" b="1" dirty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Jade </a:t>
            </a:r>
            <a:r>
              <a:rPr lang="fr-FR" sz="5400" b="1" dirty="0" err="1" smtClean="0">
                <a:solidFill>
                  <a:srgbClr val="F60087"/>
                </a:solidFill>
              </a:rPr>
              <a:t>Orre</a:t>
            </a:r>
            <a:endParaRPr lang="fr-FR" sz="5400" b="1" dirty="0" smtClean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(J’adore)</a:t>
            </a:r>
            <a:endParaRPr lang="fr-FR" sz="5400" b="1" dirty="0">
              <a:solidFill>
                <a:srgbClr val="F6008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22118" y="5961529"/>
            <a:ext cx="1037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#12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0407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2706" y="1374588"/>
            <a:ext cx="85762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Monsieur et Madame </a:t>
            </a:r>
          </a:p>
          <a:p>
            <a:pPr algn="ctr"/>
            <a:r>
              <a:rPr lang="fr-FR" sz="6000" b="1" dirty="0" err="1">
                <a:solidFill>
                  <a:srgbClr val="F60087"/>
                </a:solidFill>
              </a:rPr>
              <a:t>H</a:t>
            </a:r>
            <a:r>
              <a:rPr lang="fr-FR" sz="6000" b="1" dirty="0" err="1" smtClean="0">
                <a:solidFill>
                  <a:srgbClr val="F60087"/>
                </a:solidFill>
              </a:rPr>
              <a:t>usse</a:t>
            </a:r>
            <a:r>
              <a:rPr lang="fr-FR" sz="6000" b="1" dirty="0" smtClean="0">
                <a:solidFill>
                  <a:srgbClr val="F60087"/>
                </a:solidFill>
              </a:rPr>
              <a:t> </a:t>
            </a:r>
            <a:r>
              <a:rPr lang="fr-FR" sz="6000" b="1" dirty="0" smtClean="0">
                <a:solidFill>
                  <a:srgbClr val="F60087"/>
                </a:solidFill>
              </a:rPr>
              <a:t>ont une fille.</a:t>
            </a:r>
          </a:p>
          <a:p>
            <a:pPr algn="ctr"/>
            <a:endParaRPr lang="fr-FR" sz="6000" b="1" dirty="0">
              <a:solidFill>
                <a:srgbClr val="F60087"/>
              </a:solidFill>
            </a:endParaRPr>
          </a:p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Comment s’appelle-t-elle?</a:t>
            </a:r>
            <a:endParaRPr lang="fr-FR" sz="6000" b="1" dirty="0">
              <a:solidFill>
                <a:srgbClr val="F60087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2118" y="5961529"/>
            <a:ext cx="1037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#13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092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6354" y="1807882"/>
            <a:ext cx="787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rgbClr val="F60087"/>
                </a:solidFill>
              </a:rPr>
              <a:t>R</a:t>
            </a:r>
            <a:r>
              <a:rPr lang="fr-FR" sz="5400" b="1" dirty="0" smtClean="0">
                <a:solidFill>
                  <a:srgbClr val="F60087"/>
                </a:solidFill>
              </a:rPr>
              <a:t>éponse:</a:t>
            </a:r>
          </a:p>
          <a:p>
            <a:endParaRPr lang="fr-FR" sz="5400" b="1" dirty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Emma </a:t>
            </a:r>
            <a:r>
              <a:rPr lang="fr-FR" sz="5400" b="1" dirty="0" err="1" smtClean="0">
                <a:solidFill>
                  <a:srgbClr val="F60087"/>
                </a:solidFill>
              </a:rPr>
              <a:t>Husse</a:t>
            </a:r>
            <a:endParaRPr lang="fr-FR" sz="5400" b="1" dirty="0" smtClean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(Emmaüs)</a:t>
            </a:r>
            <a:endParaRPr lang="fr-FR" sz="5400" b="1" dirty="0">
              <a:solidFill>
                <a:srgbClr val="F6008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22118" y="5961529"/>
            <a:ext cx="1037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#13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7196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2706" y="1374588"/>
            <a:ext cx="8576235" cy="3693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Monsieur et Madame </a:t>
            </a:r>
          </a:p>
          <a:p>
            <a:pPr algn="ctr"/>
            <a:r>
              <a:rPr lang="fr-FR" sz="6000" b="1" dirty="0" err="1" smtClean="0">
                <a:solidFill>
                  <a:srgbClr val="F60087"/>
                </a:solidFill>
              </a:rPr>
              <a:t>Terrieur</a:t>
            </a:r>
            <a:r>
              <a:rPr lang="fr-FR" sz="6000" b="1" dirty="0" smtClean="0">
                <a:solidFill>
                  <a:srgbClr val="F60087"/>
                </a:solidFill>
              </a:rPr>
              <a:t> </a:t>
            </a:r>
            <a:r>
              <a:rPr lang="fr-FR" sz="6000" b="1" dirty="0" smtClean="0">
                <a:solidFill>
                  <a:srgbClr val="F60087"/>
                </a:solidFill>
              </a:rPr>
              <a:t>ont deux fils.</a:t>
            </a:r>
          </a:p>
          <a:p>
            <a:pPr algn="ctr"/>
            <a:endParaRPr lang="fr-FR" sz="6000" b="1" dirty="0">
              <a:solidFill>
                <a:srgbClr val="F60087"/>
              </a:solidFill>
            </a:endParaRPr>
          </a:p>
          <a:p>
            <a:pPr algn="ctr"/>
            <a:r>
              <a:rPr lang="fr-FR" sz="5400" b="1" dirty="0" smtClean="0">
                <a:solidFill>
                  <a:srgbClr val="F60087"/>
                </a:solidFill>
              </a:rPr>
              <a:t>Comment s’appellent-ils?</a:t>
            </a:r>
            <a:endParaRPr lang="fr-FR" sz="5400" b="1" dirty="0">
              <a:solidFill>
                <a:srgbClr val="F60087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2118" y="5961529"/>
            <a:ext cx="1037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#14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8136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6354" y="1807882"/>
            <a:ext cx="787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rgbClr val="F60087"/>
                </a:solidFill>
              </a:rPr>
              <a:t>R</a:t>
            </a:r>
            <a:r>
              <a:rPr lang="fr-FR" sz="5400" b="1" dirty="0" smtClean="0">
                <a:solidFill>
                  <a:srgbClr val="F60087"/>
                </a:solidFill>
              </a:rPr>
              <a:t>éponse:</a:t>
            </a:r>
          </a:p>
          <a:p>
            <a:endParaRPr lang="fr-FR" sz="5400" b="1" dirty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Alex et Alain </a:t>
            </a:r>
            <a:r>
              <a:rPr lang="fr-FR" sz="5400" b="1" dirty="0" err="1" smtClean="0">
                <a:solidFill>
                  <a:srgbClr val="F60087"/>
                </a:solidFill>
              </a:rPr>
              <a:t>Terrieur</a:t>
            </a:r>
            <a:endParaRPr lang="fr-FR" sz="5400" b="1" dirty="0" smtClean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(à l’extérieur/ à l’intérieur)</a:t>
            </a:r>
            <a:endParaRPr lang="fr-FR" sz="5400" b="1" dirty="0">
              <a:solidFill>
                <a:srgbClr val="F6008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22118" y="5961529"/>
            <a:ext cx="1037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#14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1493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2706" y="1374588"/>
            <a:ext cx="85762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Monsieur et Madame </a:t>
            </a:r>
          </a:p>
          <a:p>
            <a:pPr algn="ctr"/>
            <a:r>
              <a:rPr lang="fr-FR" sz="6000" b="1" dirty="0" err="1" smtClean="0">
                <a:solidFill>
                  <a:srgbClr val="F60087"/>
                </a:solidFill>
              </a:rPr>
              <a:t>Hussion</a:t>
            </a:r>
            <a:r>
              <a:rPr lang="fr-FR" sz="6000" b="1" dirty="0" smtClean="0">
                <a:solidFill>
                  <a:srgbClr val="F60087"/>
                </a:solidFill>
              </a:rPr>
              <a:t> </a:t>
            </a:r>
            <a:r>
              <a:rPr lang="fr-FR" sz="6000" b="1" dirty="0" smtClean="0">
                <a:solidFill>
                  <a:srgbClr val="F60087"/>
                </a:solidFill>
              </a:rPr>
              <a:t>ont un fils.</a:t>
            </a:r>
          </a:p>
          <a:p>
            <a:pPr algn="ctr"/>
            <a:endParaRPr lang="fr-FR" sz="6000" b="1" dirty="0">
              <a:solidFill>
                <a:srgbClr val="F60087"/>
              </a:solidFill>
            </a:endParaRPr>
          </a:p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Comment s’appelle-t-il?</a:t>
            </a:r>
            <a:endParaRPr lang="fr-FR" sz="6000" b="1" dirty="0">
              <a:solidFill>
                <a:srgbClr val="F60087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2118" y="5961529"/>
            <a:ext cx="1037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#15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760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2706" y="1374588"/>
            <a:ext cx="85762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Monsieur et Madame </a:t>
            </a:r>
            <a:r>
              <a:rPr lang="fr-FR" sz="6000" b="1" dirty="0" err="1" smtClean="0">
                <a:solidFill>
                  <a:srgbClr val="F60087"/>
                </a:solidFill>
              </a:rPr>
              <a:t>Deuf</a:t>
            </a:r>
            <a:r>
              <a:rPr lang="fr-FR" sz="6000" b="1" dirty="0" smtClean="0">
                <a:solidFill>
                  <a:srgbClr val="F60087"/>
                </a:solidFill>
              </a:rPr>
              <a:t> ont un fils.</a:t>
            </a:r>
          </a:p>
          <a:p>
            <a:pPr algn="ctr"/>
            <a:endParaRPr lang="fr-FR" sz="6000" b="1" dirty="0">
              <a:solidFill>
                <a:srgbClr val="F60087"/>
              </a:solidFill>
            </a:endParaRPr>
          </a:p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Comment s’appelle-t-il?</a:t>
            </a:r>
            <a:endParaRPr lang="fr-FR" sz="6000" b="1" dirty="0">
              <a:solidFill>
                <a:srgbClr val="F60087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2118" y="5961529"/>
            <a:ext cx="7516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#2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5241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6354" y="1807882"/>
            <a:ext cx="787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rgbClr val="F60087"/>
                </a:solidFill>
              </a:rPr>
              <a:t>R</a:t>
            </a:r>
            <a:r>
              <a:rPr lang="fr-FR" sz="5400" b="1" dirty="0" smtClean="0">
                <a:solidFill>
                  <a:srgbClr val="F60087"/>
                </a:solidFill>
              </a:rPr>
              <a:t>éponse:</a:t>
            </a:r>
          </a:p>
          <a:p>
            <a:endParaRPr lang="fr-FR" sz="5400" b="1" dirty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Paul </a:t>
            </a:r>
            <a:r>
              <a:rPr lang="fr-FR" sz="5400" b="1" dirty="0" err="1" smtClean="0">
                <a:solidFill>
                  <a:srgbClr val="F60087"/>
                </a:solidFill>
              </a:rPr>
              <a:t>Hussion</a:t>
            </a:r>
            <a:endParaRPr lang="fr-FR" sz="5400" b="1" dirty="0" smtClean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(Pollution)</a:t>
            </a:r>
            <a:endParaRPr lang="fr-FR" sz="5400" b="1" dirty="0">
              <a:solidFill>
                <a:srgbClr val="F6008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22118" y="5961529"/>
            <a:ext cx="1037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#15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465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2706" y="1374588"/>
            <a:ext cx="85762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Monsieur et Madame </a:t>
            </a:r>
          </a:p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Passe </a:t>
            </a:r>
            <a:r>
              <a:rPr lang="fr-FR" sz="6000" b="1" dirty="0" smtClean="0">
                <a:solidFill>
                  <a:srgbClr val="F60087"/>
                </a:solidFill>
              </a:rPr>
              <a:t>ont une fille.</a:t>
            </a:r>
          </a:p>
          <a:p>
            <a:pPr algn="ctr"/>
            <a:endParaRPr lang="fr-FR" sz="6000" b="1" dirty="0">
              <a:solidFill>
                <a:srgbClr val="F60087"/>
              </a:solidFill>
            </a:endParaRPr>
          </a:p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Comment s’appelle-t-elle?</a:t>
            </a:r>
            <a:endParaRPr lang="fr-FR" sz="6000" b="1" dirty="0">
              <a:solidFill>
                <a:srgbClr val="F60087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2118" y="5961529"/>
            <a:ext cx="1037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#16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8763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6354" y="1807882"/>
            <a:ext cx="787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rgbClr val="F60087"/>
                </a:solidFill>
              </a:rPr>
              <a:t>R</a:t>
            </a:r>
            <a:r>
              <a:rPr lang="fr-FR" sz="5400" b="1" dirty="0" smtClean="0">
                <a:solidFill>
                  <a:srgbClr val="F60087"/>
                </a:solidFill>
              </a:rPr>
              <a:t>éponse:</a:t>
            </a:r>
          </a:p>
          <a:p>
            <a:endParaRPr lang="fr-FR" sz="5400" b="1" dirty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Maude Passe</a:t>
            </a:r>
          </a:p>
          <a:p>
            <a:r>
              <a:rPr lang="fr-FR" sz="5400" b="1" dirty="0" smtClean="0">
                <a:solidFill>
                  <a:srgbClr val="F60087"/>
                </a:solidFill>
              </a:rPr>
              <a:t>(Mot de passe)</a:t>
            </a:r>
            <a:endParaRPr lang="fr-FR" sz="5400" b="1" dirty="0">
              <a:solidFill>
                <a:srgbClr val="F6008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22118" y="5961529"/>
            <a:ext cx="1037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#16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4985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2706" y="1374588"/>
            <a:ext cx="85762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Monsieur et Madame </a:t>
            </a:r>
          </a:p>
          <a:p>
            <a:pPr algn="ctr"/>
            <a:r>
              <a:rPr lang="fr-FR" sz="6000" b="1" dirty="0" err="1" smtClean="0">
                <a:solidFill>
                  <a:srgbClr val="F60087"/>
                </a:solidFill>
              </a:rPr>
              <a:t>Stick</a:t>
            </a:r>
            <a:r>
              <a:rPr lang="fr-FR" sz="6000" b="1" dirty="0" err="1" smtClean="0">
                <a:solidFill>
                  <a:srgbClr val="F60087"/>
                </a:solidFill>
              </a:rPr>
              <a:t>é</a:t>
            </a:r>
            <a:r>
              <a:rPr lang="fr-FR" sz="6000" b="1" dirty="0" smtClean="0">
                <a:solidFill>
                  <a:srgbClr val="F60087"/>
                </a:solidFill>
              </a:rPr>
              <a:t> </a:t>
            </a:r>
            <a:r>
              <a:rPr lang="fr-FR" sz="6000" b="1" dirty="0" smtClean="0">
                <a:solidFill>
                  <a:srgbClr val="F60087"/>
                </a:solidFill>
              </a:rPr>
              <a:t>ont une fille.</a:t>
            </a:r>
          </a:p>
          <a:p>
            <a:pPr algn="ctr"/>
            <a:endParaRPr lang="fr-FR" sz="6000" b="1" dirty="0">
              <a:solidFill>
                <a:srgbClr val="F60087"/>
              </a:solidFill>
            </a:endParaRPr>
          </a:p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Comment s’appelle-t-elle?</a:t>
            </a:r>
            <a:endParaRPr lang="fr-FR" sz="6000" b="1" dirty="0">
              <a:solidFill>
                <a:srgbClr val="F60087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2118" y="5961529"/>
            <a:ext cx="1037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#17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997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6354" y="1807882"/>
            <a:ext cx="787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rgbClr val="F60087"/>
                </a:solidFill>
              </a:rPr>
              <a:t>R</a:t>
            </a:r>
            <a:r>
              <a:rPr lang="fr-FR" sz="5400" b="1" dirty="0" smtClean="0">
                <a:solidFill>
                  <a:srgbClr val="F60087"/>
                </a:solidFill>
              </a:rPr>
              <a:t>éponse:</a:t>
            </a:r>
          </a:p>
          <a:p>
            <a:endParaRPr lang="fr-FR" sz="5400" b="1" dirty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Sophie </a:t>
            </a:r>
            <a:r>
              <a:rPr lang="fr-FR" sz="5400" b="1" dirty="0" err="1" smtClean="0">
                <a:solidFill>
                  <a:srgbClr val="F60087"/>
                </a:solidFill>
              </a:rPr>
              <a:t>Stické</a:t>
            </a:r>
            <a:endParaRPr lang="fr-FR" sz="5400" b="1" dirty="0" smtClean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(Sophistiqué)</a:t>
            </a:r>
            <a:endParaRPr lang="fr-FR" sz="5400" b="1" dirty="0">
              <a:solidFill>
                <a:srgbClr val="F6008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22118" y="5961529"/>
            <a:ext cx="1037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#17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9147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2706" y="1374588"/>
            <a:ext cx="85762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Monsieur et Madame </a:t>
            </a:r>
          </a:p>
          <a:p>
            <a:pPr algn="ctr"/>
            <a:r>
              <a:rPr lang="fr-FR" sz="6000" b="1" dirty="0" err="1" smtClean="0">
                <a:solidFill>
                  <a:srgbClr val="F60087"/>
                </a:solidFill>
              </a:rPr>
              <a:t>Iotine</a:t>
            </a:r>
            <a:r>
              <a:rPr lang="fr-FR" sz="6000" b="1" dirty="0" smtClean="0">
                <a:solidFill>
                  <a:srgbClr val="F60087"/>
                </a:solidFill>
              </a:rPr>
              <a:t> </a:t>
            </a:r>
            <a:r>
              <a:rPr lang="fr-FR" sz="6000" b="1" dirty="0" smtClean="0">
                <a:solidFill>
                  <a:srgbClr val="F60087"/>
                </a:solidFill>
              </a:rPr>
              <a:t>ont un fils.</a:t>
            </a:r>
          </a:p>
          <a:p>
            <a:pPr algn="ctr"/>
            <a:endParaRPr lang="fr-FR" sz="6000" b="1" dirty="0">
              <a:solidFill>
                <a:srgbClr val="F60087"/>
              </a:solidFill>
            </a:endParaRPr>
          </a:p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Comment s’appelle-t-il?</a:t>
            </a:r>
            <a:endParaRPr lang="fr-FR" sz="6000" b="1" dirty="0">
              <a:solidFill>
                <a:srgbClr val="F60087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2118" y="5961529"/>
            <a:ext cx="1037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#18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4311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6354" y="1807882"/>
            <a:ext cx="787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rgbClr val="F60087"/>
                </a:solidFill>
              </a:rPr>
              <a:t>R</a:t>
            </a:r>
            <a:r>
              <a:rPr lang="fr-FR" sz="5400" b="1" dirty="0" smtClean="0">
                <a:solidFill>
                  <a:srgbClr val="F60087"/>
                </a:solidFill>
              </a:rPr>
              <a:t>éponse:</a:t>
            </a:r>
          </a:p>
          <a:p>
            <a:endParaRPr lang="fr-FR" sz="5400" b="1" dirty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Guy </a:t>
            </a:r>
            <a:r>
              <a:rPr lang="fr-FR" sz="5400" b="1" dirty="0" err="1" smtClean="0">
                <a:solidFill>
                  <a:srgbClr val="F60087"/>
                </a:solidFill>
              </a:rPr>
              <a:t>Iotine</a:t>
            </a:r>
            <a:endParaRPr lang="fr-FR" sz="5400" b="1" dirty="0" smtClean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(Guillotine)</a:t>
            </a:r>
            <a:endParaRPr lang="fr-FR" sz="5400" b="1" dirty="0">
              <a:solidFill>
                <a:srgbClr val="F6008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22118" y="5961529"/>
            <a:ext cx="1037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#18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4147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2706" y="1374588"/>
            <a:ext cx="85762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Monsieur et Madame </a:t>
            </a:r>
          </a:p>
          <a:p>
            <a:pPr algn="ctr"/>
            <a:r>
              <a:rPr lang="fr-FR" sz="6000" b="1" dirty="0" err="1" smtClean="0">
                <a:solidFill>
                  <a:srgbClr val="F60087"/>
                </a:solidFill>
              </a:rPr>
              <a:t>Hansieux</a:t>
            </a:r>
            <a:r>
              <a:rPr lang="fr-FR" sz="6000" b="1" dirty="0" smtClean="0">
                <a:solidFill>
                  <a:srgbClr val="F60087"/>
                </a:solidFill>
              </a:rPr>
              <a:t> </a:t>
            </a:r>
            <a:r>
              <a:rPr lang="fr-FR" sz="6000" b="1" dirty="0" smtClean="0">
                <a:solidFill>
                  <a:srgbClr val="F60087"/>
                </a:solidFill>
              </a:rPr>
              <a:t>ont une fille.</a:t>
            </a:r>
          </a:p>
          <a:p>
            <a:pPr algn="ctr"/>
            <a:endParaRPr lang="fr-FR" sz="6000" b="1" dirty="0">
              <a:solidFill>
                <a:srgbClr val="F60087"/>
              </a:solidFill>
            </a:endParaRPr>
          </a:p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Comment s’appelle-t-elle?</a:t>
            </a:r>
            <a:endParaRPr lang="fr-FR" sz="6000" b="1" dirty="0">
              <a:solidFill>
                <a:srgbClr val="F60087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2118" y="5961529"/>
            <a:ext cx="1037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#19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8728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6354" y="1807882"/>
            <a:ext cx="787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rgbClr val="F60087"/>
                </a:solidFill>
              </a:rPr>
              <a:t>R</a:t>
            </a:r>
            <a:r>
              <a:rPr lang="fr-FR" sz="5400" b="1" dirty="0" smtClean="0">
                <a:solidFill>
                  <a:srgbClr val="F60087"/>
                </a:solidFill>
              </a:rPr>
              <a:t>éponse:</a:t>
            </a:r>
          </a:p>
          <a:p>
            <a:endParaRPr lang="fr-FR" sz="5400" b="1" dirty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Cécile </a:t>
            </a:r>
            <a:r>
              <a:rPr lang="fr-FR" sz="5400" b="1" dirty="0" err="1" smtClean="0">
                <a:solidFill>
                  <a:srgbClr val="F60087"/>
                </a:solidFill>
              </a:rPr>
              <a:t>Hansieux</a:t>
            </a:r>
            <a:endParaRPr lang="fr-FR" sz="5400" b="1" dirty="0" smtClean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(C’est silencieux)</a:t>
            </a:r>
            <a:endParaRPr lang="fr-FR" sz="5400" b="1" dirty="0">
              <a:solidFill>
                <a:srgbClr val="F6008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22118" y="5961529"/>
            <a:ext cx="1037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#19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3171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2706" y="1374588"/>
            <a:ext cx="85762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Monsieur et Madame </a:t>
            </a:r>
          </a:p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Scott </a:t>
            </a:r>
            <a:r>
              <a:rPr lang="fr-FR" sz="6000" b="1" dirty="0" smtClean="0">
                <a:solidFill>
                  <a:srgbClr val="F60087"/>
                </a:solidFill>
              </a:rPr>
              <a:t>ont une fille.</a:t>
            </a:r>
          </a:p>
          <a:p>
            <a:pPr algn="ctr"/>
            <a:endParaRPr lang="fr-FR" sz="6000" b="1" dirty="0">
              <a:solidFill>
                <a:srgbClr val="F60087"/>
              </a:solidFill>
            </a:endParaRPr>
          </a:p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Comment s’appelle-t-elle?</a:t>
            </a:r>
            <a:endParaRPr lang="fr-FR" sz="6000" b="1" dirty="0">
              <a:solidFill>
                <a:srgbClr val="F60087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2118" y="5961529"/>
            <a:ext cx="1037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#20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696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6354" y="1807882"/>
            <a:ext cx="787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rgbClr val="F60087"/>
                </a:solidFill>
              </a:rPr>
              <a:t>R</a:t>
            </a:r>
            <a:r>
              <a:rPr lang="fr-FR" sz="5400" b="1" dirty="0" smtClean="0">
                <a:solidFill>
                  <a:srgbClr val="F60087"/>
                </a:solidFill>
              </a:rPr>
              <a:t>éponse:</a:t>
            </a:r>
          </a:p>
          <a:p>
            <a:endParaRPr lang="fr-FR" sz="5400" b="1" dirty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John </a:t>
            </a:r>
            <a:r>
              <a:rPr lang="fr-FR" sz="5400" b="1" dirty="0" err="1" smtClean="0">
                <a:solidFill>
                  <a:srgbClr val="F60087"/>
                </a:solidFill>
              </a:rPr>
              <a:t>Deuf</a:t>
            </a:r>
            <a:endParaRPr lang="fr-FR" sz="5400" b="1" dirty="0" smtClean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(Jaune d’œuf)</a:t>
            </a:r>
            <a:endParaRPr lang="fr-FR" sz="5400" b="1" dirty="0">
              <a:solidFill>
                <a:srgbClr val="F6008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22118" y="5961529"/>
            <a:ext cx="7516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#2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618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6354" y="1807882"/>
            <a:ext cx="787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rgbClr val="F60087"/>
                </a:solidFill>
              </a:rPr>
              <a:t>R</a:t>
            </a:r>
            <a:r>
              <a:rPr lang="fr-FR" sz="5400" b="1" dirty="0" smtClean="0">
                <a:solidFill>
                  <a:srgbClr val="F60087"/>
                </a:solidFill>
              </a:rPr>
              <a:t>éponse:</a:t>
            </a:r>
          </a:p>
          <a:p>
            <a:endParaRPr lang="fr-FR" sz="5400" b="1" dirty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Debbie Scott</a:t>
            </a:r>
          </a:p>
          <a:p>
            <a:r>
              <a:rPr lang="fr-FR" sz="5400" b="1" dirty="0" smtClean="0">
                <a:solidFill>
                  <a:srgbClr val="F60087"/>
                </a:solidFill>
              </a:rPr>
              <a:t>(Des biscottes)</a:t>
            </a:r>
            <a:endParaRPr lang="fr-FR" sz="5400" b="1" dirty="0">
              <a:solidFill>
                <a:srgbClr val="F6008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22118" y="5961529"/>
            <a:ext cx="1037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#20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130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2706" y="1374588"/>
            <a:ext cx="85762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Monsieur et Madame </a:t>
            </a:r>
            <a:r>
              <a:rPr lang="fr-FR" sz="6000" b="1" dirty="0" err="1" smtClean="0">
                <a:solidFill>
                  <a:srgbClr val="F60087"/>
                </a:solidFill>
              </a:rPr>
              <a:t>Nace</a:t>
            </a:r>
            <a:r>
              <a:rPr lang="fr-FR" sz="6000" b="1" dirty="0" smtClean="0">
                <a:solidFill>
                  <a:srgbClr val="F60087"/>
                </a:solidFill>
              </a:rPr>
              <a:t> ont une fille.</a:t>
            </a:r>
          </a:p>
          <a:p>
            <a:pPr algn="ctr"/>
            <a:endParaRPr lang="fr-FR" sz="6000" b="1" dirty="0">
              <a:solidFill>
                <a:srgbClr val="F60087"/>
              </a:solidFill>
            </a:endParaRPr>
          </a:p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Comment s’appelle-t-elle?</a:t>
            </a:r>
            <a:endParaRPr lang="fr-FR" sz="6000" b="1" dirty="0">
              <a:solidFill>
                <a:srgbClr val="F60087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2118" y="5961529"/>
            <a:ext cx="7516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#3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5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6354" y="1807882"/>
            <a:ext cx="787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rgbClr val="F60087"/>
                </a:solidFill>
              </a:rPr>
              <a:t>R</a:t>
            </a:r>
            <a:r>
              <a:rPr lang="fr-FR" sz="5400" b="1" dirty="0" smtClean="0">
                <a:solidFill>
                  <a:srgbClr val="F60087"/>
                </a:solidFill>
              </a:rPr>
              <a:t>éponse:</a:t>
            </a:r>
          </a:p>
          <a:p>
            <a:endParaRPr lang="fr-FR" sz="5400" b="1" dirty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Anna </a:t>
            </a:r>
            <a:r>
              <a:rPr lang="fr-FR" sz="5400" b="1" dirty="0" err="1" smtClean="0">
                <a:solidFill>
                  <a:srgbClr val="F60087"/>
                </a:solidFill>
              </a:rPr>
              <a:t>Nace</a:t>
            </a:r>
            <a:endParaRPr lang="fr-FR" sz="5400" b="1" dirty="0" smtClean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(Ananas)</a:t>
            </a:r>
            <a:endParaRPr lang="fr-FR" sz="5400" b="1" dirty="0">
              <a:solidFill>
                <a:srgbClr val="F6008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22118" y="5961529"/>
            <a:ext cx="7516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#3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82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2706" y="1374588"/>
            <a:ext cx="85762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Monsieur et Madame </a:t>
            </a:r>
          </a:p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Fini </a:t>
            </a:r>
            <a:r>
              <a:rPr lang="fr-FR" sz="6000" b="1" dirty="0" smtClean="0">
                <a:solidFill>
                  <a:srgbClr val="F60087"/>
                </a:solidFill>
              </a:rPr>
              <a:t>ont un fils.</a:t>
            </a:r>
          </a:p>
          <a:p>
            <a:pPr algn="ctr"/>
            <a:endParaRPr lang="fr-FR" sz="6000" b="1" dirty="0">
              <a:solidFill>
                <a:srgbClr val="F60087"/>
              </a:solidFill>
            </a:endParaRPr>
          </a:p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Comment s’appelle-t-il?</a:t>
            </a:r>
            <a:endParaRPr lang="fr-FR" sz="6000" b="1" dirty="0">
              <a:solidFill>
                <a:srgbClr val="F60087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2118" y="5961529"/>
            <a:ext cx="7516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#4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614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6354" y="1807882"/>
            <a:ext cx="787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rgbClr val="F60087"/>
                </a:solidFill>
              </a:rPr>
              <a:t>R</a:t>
            </a:r>
            <a:r>
              <a:rPr lang="fr-FR" sz="5400" b="1" dirty="0" smtClean="0">
                <a:solidFill>
                  <a:srgbClr val="F60087"/>
                </a:solidFill>
              </a:rPr>
              <a:t>éponse:</a:t>
            </a:r>
          </a:p>
          <a:p>
            <a:endParaRPr lang="fr-FR" sz="5400" b="1" dirty="0">
              <a:solidFill>
                <a:srgbClr val="F60087"/>
              </a:solidFill>
            </a:endParaRPr>
          </a:p>
          <a:p>
            <a:r>
              <a:rPr lang="fr-FR" sz="5400" b="1" dirty="0" smtClean="0">
                <a:solidFill>
                  <a:srgbClr val="F60087"/>
                </a:solidFill>
              </a:rPr>
              <a:t>Alain Fini</a:t>
            </a:r>
          </a:p>
          <a:p>
            <a:r>
              <a:rPr lang="fr-FR" sz="5400" b="1" dirty="0" smtClean="0">
                <a:solidFill>
                  <a:srgbClr val="F60087"/>
                </a:solidFill>
              </a:rPr>
              <a:t>(à l’infini)</a:t>
            </a:r>
            <a:endParaRPr lang="fr-FR" sz="5400" b="1" dirty="0">
              <a:solidFill>
                <a:srgbClr val="F6008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22118" y="5961529"/>
            <a:ext cx="7516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#4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590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2706" y="1374588"/>
            <a:ext cx="85762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Monsieur et Madame </a:t>
            </a:r>
            <a:r>
              <a:rPr lang="fr-FR" sz="6000" b="1" dirty="0" err="1" smtClean="0">
                <a:solidFill>
                  <a:srgbClr val="F60087"/>
                </a:solidFill>
              </a:rPr>
              <a:t>N</a:t>
            </a:r>
            <a:r>
              <a:rPr lang="fr-FR" sz="6000" b="1" dirty="0" err="1" smtClean="0">
                <a:solidFill>
                  <a:srgbClr val="F60087"/>
                </a:solidFill>
              </a:rPr>
              <a:t>émard</a:t>
            </a:r>
            <a:r>
              <a:rPr lang="fr-FR" sz="6000" b="1" dirty="0" smtClean="0">
                <a:solidFill>
                  <a:srgbClr val="F60087"/>
                </a:solidFill>
              </a:rPr>
              <a:t> </a:t>
            </a:r>
            <a:r>
              <a:rPr lang="fr-FR" sz="6000" b="1" dirty="0" smtClean="0">
                <a:solidFill>
                  <a:srgbClr val="F60087"/>
                </a:solidFill>
              </a:rPr>
              <a:t>ont un fils.</a:t>
            </a:r>
          </a:p>
          <a:p>
            <a:pPr algn="ctr"/>
            <a:endParaRPr lang="fr-FR" sz="6000" b="1" dirty="0">
              <a:solidFill>
                <a:srgbClr val="F60087"/>
              </a:solidFill>
            </a:endParaRPr>
          </a:p>
          <a:p>
            <a:pPr algn="ctr"/>
            <a:r>
              <a:rPr lang="fr-FR" sz="6000" b="1" dirty="0" smtClean="0">
                <a:solidFill>
                  <a:srgbClr val="F60087"/>
                </a:solidFill>
              </a:rPr>
              <a:t>Comment s’appelle-t-il?</a:t>
            </a:r>
            <a:endParaRPr lang="fr-FR" sz="6000" b="1" dirty="0">
              <a:solidFill>
                <a:srgbClr val="F60087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2118" y="5961529"/>
            <a:ext cx="7516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F60087"/>
                </a:solidFill>
              </a:rPr>
              <a:t>#5</a:t>
            </a:r>
            <a:endParaRPr lang="fr-FR" sz="4400" b="1" dirty="0">
              <a:solidFill>
                <a:srgbClr val="F600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43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4348</TotalTime>
  <Words>538</Words>
  <Application>Microsoft Macintosh PowerPoint</Application>
  <PresentationFormat>Custom</PresentationFormat>
  <Paragraphs>195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GUILLE</dc:creator>
  <cp:lastModifiedBy>Peter Roberts</cp:lastModifiedBy>
  <cp:revision>345</cp:revision>
  <cp:lastPrinted>2017-11-21T07:05:18Z</cp:lastPrinted>
  <dcterms:created xsi:type="dcterms:W3CDTF">2017-10-29T09:19:52Z</dcterms:created>
  <dcterms:modified xsi:type="dcterms:W3CDTF">2018-10-13T10:51:00Z</dcterms:modified>
</cp:coreProperties>
</file>