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16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89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4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99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5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09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19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13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10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16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77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07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D407-6753-F74F-8DB0-0E3188FD854D}" type="datetimeFigureOut">
              <a:rPr lang="en-US" smtClean="0"/>
              <a:t>13/10/18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ED5E-4341-F643-9303-DBA91023CA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08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7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16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26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2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0</Words>
  <Application>Microsoft Macintosh PowerPoint</Application>
  <PresentationFormat>On-screen Show (4:3)</PresentationFormat>
  <Paragraphs>0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Roberts</dc:creator>
  <cp:lastModifiedBy>Peter Roberts</cp:lastModifiedBy>
  <cp:revision>61</cp:revision>
  <dcterms:created xsi:type="dcterms:W3CDTF">2018-10-12T07:08:49Z</dcterms:created>
  <dcterms:modified xsi:type="dcterms:W3CDTF">2018-10-13T15:54:37Z</dcterms:modified>
</cp:coreProperties>
</file>