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59" r:id="rId2"/>
    <p:sldId id="360" r:id="rId3"/>
    <p:sldId id="361" r:id="rId4"/>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99" d="100"/>
          <a:sy n="99" d="100"/>
        </p:scale>
        <p:origin x="-632"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722FF365-F60B-4EA8-8B63-C1DF69708A40}" type="datetimeFigureOut">
              <a:rPr lang="fr-FR" smtClean="0"/>
              <a:t>02/09/18</a:t>
            </a:fld>
            <a:endParaRPr lang="fr-FR"/>
          </a:p>
        </p:txBody>
      </p:sp>
      <p:sp>
        <p:nvSpPr>
          <p:cNvPr id="4" name="Footer Placeholder 3"/>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Slide Number Placeholder 4"/>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61AEEF32-60EF-4A6E-AB98-E6FA3F2B725A}" type="slidenum">
              <a:rPr lang="fr-FR" smtClean="0"/>
              <a:t>‹#›</a:t>
            </a:fld>
            <a:endParaRPr lang="fr-FR"/>
          </a:p>
        </p:txBody>
      </p:sp>
    </p:spTree>
    <p:extLst>
      <p:ext uri="{BB962C8B-B14F-4D97-AF65-F5344CB8AC3E}">
        <p14:creationId xmlns:p14="http://schemas.microsoft.com/office/powerpoint/2010/main" val="2794282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EF5252C6-324E-4A1F-A028-CABD48B3BA7F}" type="datetimeFigureOut">
              <a:rPr lang="fr-FR" smtClean="0"/>
              <a:t>02/09/18</a:t>
            </a:fld>
            <a:endParaRPr lang="fr-FR"/>
          </a:p>
        </p:txBody>
      </p:sp>
      <p:sp>
        <p:nvSpPr>
          <p:cNvPr id="4" name="Slide Image Placeholder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760B39B9-4632-4180-8A4C-CA6539A82B04}" type="slidenum">
              <a:rPr lang="fr-FR" smtClean="0"/>
              <a:t>‹#›</a:t>
            </a:fld>
            <a:endParaRPr lang="fr-FR"/>
          </a:p>
        </p:txBody>
      </p:sp>
    </p:spTree>
    <p:extLst>
      <p:ext uri="{BB962C8B-B14F-4D97-AF65-F5344CB8AC3E}">
        <p14:creationId xmlns:p14="http://schemas.microsoft.com/office/powerpoint/2010/main" val="298434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Worksheet</a:t>
            </a:r>
            <a:r>
              <a:rPr lang="fr-FR" dirty="0" smtClean="0"/>
              <a:t> </a:t>
            </a:r>
            <a:r>
              <a:rPr lang="fr-FR" dirty="0" err="1" smtClean="0"/>
              <a:t>available</a:t>
            </a:r>
            <a:r>
              <a:rPr lang="fr-FR" dirty="0" smtClean="0"/>
              <a:t> in </a:t>
            </a:r>
            <a:r>
              <a:rPr lang="fr-FR" dirty="0" err="1" smtClean="0"/>
              <a:t>folder</a:t>
            </a:r>
            <a:r>
              <a:rPr lang="fr-FR" dirty="0" smtClean="0"/>
              <a:t> 2</a:t>
            </a:r>
            <a:endParaRPr lang="fr-FR" dirty="0"/>
          </a:p>
        </p:txBody>
      </p:sp>
      <p:sp>
        <p:nvSpPr>
          <p:cNvPr id="4" name="Slide Number Placeholder 3"/>
          <p:cNvSpPr>
            <a:spLocks noGrp="1"/>
          </p:cNvSpPr>
          <p:nvPr>
            <p:ph type="sldNum" sz="quarter" idx="10"/>
          </p:nvPr>
        </p:nvSpPr>
        <p:spPr/>
        <p:txBody>
          <a:bodyPr/>
          <a:lstStyle/>
          <a:p>
            <a:fld id="{760B39B9-4632-4180-8A4C-CA6539A82B04}" type="slidenum">
              <a:rPr lang="fr-FR" smtClean="0"/>
              <a:t>1</a:t>
            </a:fld>
            <a:endParaRPr lang="fr-FR"/>
          </a:p>
        </p:txBody>
      </p:sp>
    </p:spTree>
    <p:extLst>
      <p:ext uri="{BB962C8B-B14F-4D97-AF65-F5344CB8AC3E}">
        <p14:creationId xmlns:p14="http://schemas.microsoft.com/office/powerpoint/2010/main" val="1779041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err="1" smtClean="0"/>
              <a:t>Same</a:t>
            </a:r>
            <a:r>
              <a:rPr lang="fr-FR" baseline="0" dirty="0" smtClean="0"/>
              <a:t> </a:t>
            </a:r>
            <a:r>
              <a:rPr lang="fr-FR" baseline="0" dirty="0" err="1" smtClean="0"/>
              <a:t>worksheet</a:t>
            </a:r>
            <a:r>
              <a:rPr lang="fr-FR" baseline="0" dirty="0" smtClean="0"/>
              <a:t> as </a:t>
            </a:r>
            <a:r>
              <a:rPr lang="fr-FR" baseline="0" dirty="0" err="1" smtClean="0"/>
              <a:t>previous</a:t>
            </a:r>
            <a:r>
              <a:rPr lang="fr-FR" baseline="0" dirty="0" smtClean="0"/>
              <a:t> </a:t>
            </a:r>
            <a:r>
              <a:rPr lang="fr-FR" baseline="0" dirty="0" err="1" smtClean="0"/>
              <a:t>activity</a:t>
            </a:r>
            <a:r>
              <a:rPr lang="fr-FR" baseline="0" dirty="0" smtClean="0"/>
              <a:t>. </a:t>
            </a:r>
            <a:r>
              <a:rPr lang="fr-FR" baseline="0" dirty="0" err="1" smtClean="0"/>
              <a:t>Answers</a:t>
            </a:r>
            <a:r>
              <a:rPr lang="fr-FR" baseline="0" dirty="0" smtClean="0"/>
              <a:t> </a:t>
            </a:r>
            <a:r>
              <a:rPr lang="fr-FR" baseline="0" dirty="0" err="1" smtClean="0"/>
              <a:t>available</a:t>
            </a:r>
            <a:r>
              <a:rPr lang="fr-FR" baseline="0" dirty="0" smtClean="0"/>
              <a:t> in </a:t>
            </a:r>
            <a:r>
              <a:rPr lang="fr-FR" baseline="0" dirty="0" err="1" smtClean="0"/>
              <a:t>folder</a:t>
            </a:r>
            <a:r>
              <a:rPr lang="fr-FR" baseline="0" dirty="0" smtClean="0"/>
              <a:t> 2. </a:t>
            </a:r>
            <a:r>
              <a:rPr lang="fr-FR" baseline="0" dirty="0" err="1" smtClean="0"/>
              <a:t>example</a:t>
            </a:r>
            <a:r>
              <a:rPr lang="fr-FR" baseline="0" dirty="0" smtClean="0"/>
              <a:t> of a </a:t>
            </a:r>
            <a:r>
              <a:rPr lang="fr-FR" baseline="0" dirty="0" err="1" smtClean="0"/>
              <a:t>paragraph</a:t>
            </a:r>
            <a:r>
              <a:rPr lang="fr-FR" baseline="0" dirty="0" smtClean="0"/>
              <a:t> on the </a:t>
            </a:r>
            <a:r>
              <a:rPr lang="fr-FR" baseline="0" dirty="0" err="1" smtClean="0"/>
              <a:t>next</a:t>
            </a:r>
            <a:r>
              <a:rPr lang="fr-FR" baseline="0" dirty="0" smtClean="0"/>
              <a:t> </a:t>
            </a:r>
            <a:r>
              <a:rPr lang="fr-FR" baseline="0" dirty="0" err="1" smtClean="0"/>
              <a:t>slide</a:t>
            </a:r>
            <a:endParaRPr lang="fr-FR" dirty="0"/>
          </a:p>
        </p:txBody>
      </p:sp>
      <p:sp>
        <p:nvSpPr>
          <p:cNvPr id="4" name="Slide Number Placeholder 3"/>
          <p:cNvSpPr>
            <a:spLocks noGrp="1"/>
          </p:cNvSpPr>
          <p:nvPr>
            <p:ph type="sldNum" sz="quarter" idx="10"/>
          </p:nvPr>
        </p:nvSpPr>
        <p:spPr/>
        <p:txBody>
          <a:bodyPr/>
          <a:lstStyle/>
          <a:p>
            <a:fld id="{760B39B9-4632-4180-8A4C-CA6539A82B04}" type="slidenum">
              <a:rPr lang="fr-FR" smtClean="0"/>
              <a:t>2</a:t>
            </a:fld>
            <a:endParaRPr lang="fr-FR"/>
          </a:p>
        </p:txBody>
      </p:sp>
    </p:spTree>
    <p:extLst>
      <p:ext uri="{BB962C8B-B14F-4D97-AF65-F5344CB8AC3E}">
        <p14:creationId xmlns:p14="http://schemas.microsoft.com/office/powerpoint/2010/main" val="608020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FR" dirty="0"/>
          </a:p>
        </p:txBody>
      </p:sp>
      <p:sp>
        <p:nvSpPr>
          <p:cNvPr id="4" name="Slide Number Placeholder 3"/>
          <p:cNvSpPr>
            <a:spLocks noGrp="1"/>
          </p:cNvSpPr>
          <p:nvPr>
            <p:ph type="sldNum" sz="quarter" idx="10"/>
          </p:nvPr>
        </p:nvSpPr>
        <p:spPr/>
        <p:txBody>
          <a:bodyPr/>
          <a:lstStyle/>
          <a:p>
            <a:fld id="{760B39B9-4632-4180-8A4C-CA6539A82B04}" type="slidenum">
              <a:rPr lang="fr-FR" smtClean="0"/>
              <a:t>3</a:t>
            </a:fld>
            <a:endParaRPr lang="fr-FR"/>
          </a:p>
        </p:txBody>
      </p:sp>
    </p:spTree>
    <p:extLst>
      <p:ext uri="{BB962C8B-B14F-4D97-AF65-F5344CB8AC3E}">
        <p14:creationId xmlns:p14="http://schemas.microsoft.com/office/powerpoint/2010/main" val="608020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02/09/18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02510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02/09/18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24172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02/09/18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4061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CB37D85-D84B-4CFB-BB0A-F4455B32746E}" type="datetimeFigureOut">
              <a:rPr lang="fr-FR" smtClean="0"/>
              <a:t>02/09/18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678485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B37D85-D84B-4CFB-BB0A-F4455B32746E}" type="datetimeFigureOut">
              <a:rPr lang="fr-FR" smtClean="0"/>
              <a:t>02/09/18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02505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CB37D85-D84B-4CFB-BB0A-F4455B32746E}" type="datetimeFigureOut">
              <a:rPr lang="fr-FR" smtClean="0"/>
              <a:t>02/09/18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429278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CB37D85-D84B-4CFB-BB0A-F4455B32746E}" type="datetimeFigureOut">
              <a:rPr lang="fr-FR" smtClean="0"/>
              <a:t>02/09/18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74272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CB37D85-D84B-4CFB-BB0A-F4455B32746E}" type="datetimeFigureOut">
              <a:rPr lang="fr-FR" smtClean="0"/>
              <a:t>02/09/18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3805594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37D85-D84B-4CFB-BB0A-F4455B32746E}" type="datetimeFigureOut">
              <a:rPr lang="fr-FR" smtClean="0"/>
              <a:t>02/09/18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7968329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02/09/18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2103211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B37D85-D84B-4CFB-BB0A-F4455B32746E}" type="datetimeFigureOut">
              <a:rPr lang="fr-FR" smtClean="0"/>
              <a:t>02/09/18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713C8C8-59B0-40E2-8E53-9D17CC1F5A67}" type="slidenum">
              <a:rPr lang="fr-FR" smtClean="0"/>
              <a:t>‹#›</a:t>
            </a:fld>
            <a:endParaRPr lang="fr-FR"/>
          </a:p>
        </p:txBody>
      </p:sp>
    </p:spTree>
    <p:extLst>
      <p:ext uri="{BB962C8B-B14F-4D97-AF65-F5344CB8AC3E}">
        <p14:creationId xmlns:p14="http://schemas.microsoft.com/office/powerpoint/2010/main" val="13603324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37D85-D84B-4CFB-BB0A-F4455B32746E}" type="datetimeFigureOut">
              <a:rPr lang="fr-FR" smtClean="0"/>
              <a:t>02/09/18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3C8C8-59B0-40E2-8E53-9D17CC1F5A67}" type="slidenum">
              <a:rPr lang="fr-FR" smtClean="0"/>
              <a:t>‹#›</a:t>
            </a:fld>
            <a:endParaRPr lang="fr-FR"/>
          </a:p>
        </p:txBody>
      </p:sp>
    </p:spTree>
    <p:extLst>
      <p:ext uri="{BB962C8B-B14F-4D97-AF65-F5344CB8AC3E}">
        <p14:creationId xmlns:p14="http://schemas.microsoft.com/office/powerpoint/2010/main" val="214690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77288" y="0"/>
            <a:ext cx="7710765" cy="707886"/>
          </a:xfrm>
          <a:prstGeom prst="rect">
            <a:avLst/>
          </a:prstGeom>
          <a:noFill/>
        </p:spPr>
        <p:txBody>
          <a:bodyPr wrap="none" rtlCol="0">
            <a:spAutoFit/>
          </a:bodyPr>
          <a:lstStyle/>
          <a:p>
            <a:r>
              <a:rPr lang="fr-FR" sz="4000" b="1" dirty="0" smtClean="0"/>
              <a:t>La biographie de Delphine de Vigan</a:t>
            </a:r>
            <a:endParaRPr lang="fr-FR" sz="4000" b="1"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78986" y="0"/>
            <a:ext cx="813014" cy="707801"/>
          </a:xfrm>
          <a:prstGeom prst="rect">
            <a:avLst/>
          </a:prstGeom>
        </p:spPr>
      </p:pic>
      <p:sp>
        <p:nvSpPr>
          <p:cNvPr id="7" name="TextBox 6"/>
          <p:cNvSpPr txBox="1"/>
          <p:nvPr/>
        </p:nvSpPr>
        <p:spPr>
          <a:xfrm>
            <a:off x="604996" y="795316"/>
            <a:ext cx="10902276" cy="954107"/>
          </a:xfrm>
          <a:prstGeom prst="rect">
            <a:avLst/>
          </a:prstGeom>
          <a:solidFill>
            <a:srgbClr val="9DC3E6"/>
          </a:solidFill>
        </p:spPr>
        <p:txBody>
          <a:bodyPr wrap="square" rtlCol="0">
            <a:spAutoFit/>
          </a:bodyPr>
          <a:lstStyle/>
          <a:p>
            <a:r>
              <a:rPr lang="fr-FR" sz="2800" b="1" dirty="0" smtClean="0"/>
              <a:t>Lisez la biographie et relevez les similarités entre la vie de Delphine et l’histoire dans No et Moi </a:t>
            </a:r>
            <a:endParaRPr lang="fr-FR" sz="2800" b="1" dirty="0"/>
          </a:p>
        </p:txBody>
      </p:sp>
      <p:pic>
        <p:nvPicPr>
          <p:cNvPr id="8" name="Picture 7" descr="Screen Shot 2018-08-30 at 12.28.3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946" y="1907944"/>
            <a:ext cx="10904326" cy="47609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3749982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85781" y="1340960"/>
            <a:ext cx="10134600" cy="1569660"/>
          </a:xfrm>
          <a:prstGeom prst="rect">
            <a:avLst/>
          </a:prstGeom>
          <a:noFill/>
        </p:spPr>
        <p:txBody>
          <a:bodyPr wrap="square" rtlCol="0">
            <a:spAutoFit/>
          </a:bodyPr>
          <a:lstStyle/>
          <a:p>
            <a:pPr algn="just"/>
            <a:r>
              <a:rPr lang="fr-FR" sz="2400" b="1" dirty="0" smtClean="0"/>
              <a:t>Relisez la biographie de l’auteure. Écrivez en français et en phrases complètes un paragraphe de 90 mots au maximum où vous résumez ce que vous avez compris selon les points suivants:</a:t>
            </a:r>
            <a:endParaRPr lang="fr-FR" sz="2400" b="1" dirty="0"/>
          </a:p>
          <a:p>
            <a:pPr algn="just"/>
            <a:endParaRPr lang="fr-FR" sz="2400" dirty="0"/>
          </a:p>
        </p:txBody>
      </p:sp>
      <p:sp>
        <p:nvSpPr>
          <p:cNvPr id="7" name="Rectangle 6"/>
          <p:cNvSpPr/>
          <p:nvPr/>
        </p:nvSpPr>
        <p:spPr>
          <a:xfrm>
            <a:off x="836401" y="1340960"/>
            <a:ext cx="10709564" cy="5065866"/>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TextBox 8"/>
          <p:cNvSpPr txBox="1"/>
          <p:nvPr/>
        </p:nvSpPr>
        <p:spPr>
          <a:xfrm>
            <a:off x="1128919" y="2863331"/>
            <a:ext cx="10198753" cy="2152897"/>
          </a:xfrm>
          <a:prstGeom prst="rect">
            <a:avLst/>
          </a:prstGeom>
          <a:noFill/>
        </p:spPr>
        <p:txBody>
          <a:bodyPr wrap="square" rtlCol="0">
            <a:spAutoFit/>
          </a:bodyPr>
          <a:lstStyle/>
          <a:p>
            <a:pPr marL="285750" indent="-285750">
              <a:lnSpc>
                <a:spcPct val="130000"/>
              </a:lnSpc>
              <a:buFont typeface="Arial" panose="020B0604020202020204" pitchFamily="34" charset="0"/>
              <a:buChar char="•"/>
            </a:pPr>
            <a:r>
              <a:rPr lang="fr-FR" sz="2600" b="1" dirty="0" smtClean="0"/>
              <a:t>Où elle a vécu jusqu’à ses douze ans (1 détail)</a:t>
            </a:r>
          </a:p>
          <a:p>
            <a:pPr marL="285750" indent="-285750">
              <a:lnSpc>
                <a:spcPct val="130000"/>
              </a:lnSpc>
              <a:buFont typeface="Arial" panose="020B0604020202020204" pitchFamily="34" charset="0"/>
              <a:buChar char="•"/>
            </a:pPr>
            <a:r>
              <a:rPr lang="fr-FR" sz="2600" b="1" dirty="0" smtClean="0"/>
              <a:t>Où elle est partie vivre après ses douze ans et pourquoi (2 détails)</a:t>
            </a:r>
          </a:p>
          <a:p>
            <a:pPr marL="285750" indent="-285750">
              <a:lnSpc>
                <a:spcPct val="130000"/>
              </a:lnSpc>
              <a:buFont typeface="Arial" panose="020B0604020202020204" pitchFamily="34" charset="0"/>
              <a:buChar char="•"/>
            </a:pPr>
            <a:r>
              <a:rPr lang="fr-FR" sz="2600" b="1" dirty="0" smtClean="0"/>
              <a:t>Ce qui a inspiré son premier roman (</a:t>
            </a:r>
            <a:r>
              <a:rPr lang="fr-FR" sz="2600" b="1" dirty="0"/>
              <a:t>2</a:t>
            </a:r>
            <a:r>
              <a:rPr lang="fr-FR" sz="2600" b="1" dirty="0" smtClean="0"/>
              <a:t> détails)</a:t>
            </a:r>
          </a:p>
          <a:p>
            <a:pPr marL="285750" indent="-285750">
              <a:lnSpc>
                <a:spcPct val="130000"/>
              </a:lnSpc>
              <a:buFont typeface="Arial" panose="020B0604020202020204" pitchFamily="34" charset="0"/>
              <a:buChar char="•"/>
            </a:pPr>
            <a:r>
              <a:rPr lang="fr-FR" sz="2600" b="1" dirty="0" smtClean="0"/>
              <a:t>Ce qu’elle a vécu en 2008 et ce que cela a influencé (2 détails)</a:t>
            </a:r>
          </a:p>
        </p:txBody>
      </p:sp>
      <p:sp>
        <p:nvSpPr>
          <p:cNvPr id="10" name="TextBox 9"/>
          <p:cNvSpPr txBox="1"/>
          <p:nvPr/>
        </p:nvSpPr>
        <p:spPr>
          <a:xfrm>
            <a:off x="947235" y="5527964"/>
            <a:ext cx="10411693" cy="400110"/>
          </a:xfrm>
          <a:prstGeom prst="rect">
            <a:avLst/>
          </a:prstGeom>
          <a:noFill/>
        </p:spPr>
        <p:txBody>
          <a:bodyPr wrap="square" rtlCol="0">
            <a:spAutoFit/>
          </a:bodyPr>
          <a:lstStyle/>
          <a:p>
            <a:r>
              <a:rPr lang="fr-FR" sz="2000" b="1" i="1" dirty="0" smtClean="0"/>
              <a:t>Attention à la </a:t>
            </a:r>
            <a:r>
              <a:rPr lang="fr-FR" sz="2000" b="1" i="1" dirty="0"/>
              <a:t>qualité de votre langue. Essayez </a:t>
            </a:r>
            <a:r>
              <a:rPr lang="fr-FR" sz="2000" b="1" i="1" dirty="0" smtClean="0"/>
              <a:t>d’utiliser </a:t>
            </a:r>
            <a:r>
              <a:rPr lang="fr-FR" sz="2000" b="1" i="1" dirty="0"/>
              <a:t>vos propres mots autant que possible.</a:t>
            </a:r>
            <a:endParaRPr lang="fr-FR" sz="2000" b="1"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5296" y="141122"/>
            <a:ext cx="654237" cy="549603"/>
          </a:xfrm>
          <a:prstGeom prst="rect">
            <a:avLst/>
          </a:prstGeom>
        </p:spPr>
      </p:pic>
      <p:sp>
        <p:nvSpPr>
          <p:cNvPr id="3" name="TextBox 2"/>
          <p:cNvSpPr txBox="1"/>
          <p:nvPr/>
        </p:nvSpPr>
        <p:spPr>
          <a:xfrm>
            <a:off x="716419" y="710303"/>
            <a:ext cx="2538526" cy="461665"/>
          </a:xfrm>
          <a:prstGeom prst="rect">
            <a:avLst/>
          </a:prstGeom>
          <a:noFill/>
        </p:spPr>
        <p:txBody>
          <a:bodyPr wrap="none" rtlCol="0">
            <a:spAutoFit/>
          </a:bodyPr>
          <a:lstStyle/>
          <a:p>
            <a:r>
              <a:rPr lang="fr-FR" sz="2400" b="1" dirty="0" smtClean="0"/>
              <a:t>(feuille d’exercice)</a:t>
            </a:r>
            <a:endParaRPr lang="fr-FR" sz="2400" b="1" dirty="0"/>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5225" y="163959"/>
            <a:ext cx="720593" cy="627340"/>
          </a:xfrm>
          <a:prstGeom prst="rect">
            <a:avLst/>
          </a:prstGeom>
        </p:spPr>
      </p:pic>
      <p:sp>
        <p:nvSpPr>
          <p:cNvPr id="13" name="TextBox 12"/>
          <p:cNvSpPr txBox="1"/>
          <p:nvPr/>
        </p:nvSpPr>
        <p:spPr>
          <a:xfrm>
            <a:off x="577288" y="0"/>
            <a:ext cx="7710765" cy="707886"/>
          </a:xfrm>
          <a:prstGeom prst="rect">
            <a:avLst/>
          </a:prstGeom>
          <a:noFill/>
        </p:spPr>
        <p:txBody>
          <a:bodyPr wrap="none" rtlCol="0">
            <a:spAutoFit/>
          </a:bodyPr>
          <a:lstStyle/>
          <a:p>
            <a:r>
              <a:rPr lang="fr-FR" sz="4000" b="1" dirty="0" smtClean="0"/>
              <a:t>La biographie de Delphine de Vigan</a:t>
            </a:r>
            <a:endParaRPr lang="fr-FR" sz="4000" b="1" dirty="0"/>
          </a:p>
        </p:txBody>
      </p:sp>
    </p:spTree>
    <p:extLst>
      <p:ext uri="{BB962C8B-B14F-4D97-AF65-F5344CB8AC3E}">
        <p14:creationId xmlns:p14="http://schemas.microsoft.com/office/powerpoint/2010/main" val="272095246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355296" y="141122"/>
            <a:ext cx="654237" cy="549603"/>
          </a:xfrm>
          <a:prstGeom prst="rect">
            <a:avLst/>
          </a:prstGeom>
        </p:spPr>
      </p:pic>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655225" y="163959"/>
            <a:ext cx="720593" cy="627340"/>
          </a:xfrm>
          <a:prstGeom prst="rect">
            <a:avLst/>
          </a:prstGeom>
        </p:spPr>
      </p:pic>
      <p:sp>
        <p:nvSpPr>
          <p:cNvPr id="13" name="TextBox 12"/>
          <p:cNvSpPr txBox="1"/>
          <p:nvPr/>
        </p:nvSpPr>
        <p:spPr>
          <a:xfrm>
            <a:off x="577288" y="0"/>
            <a:ext cx="9215984" cy="830997"/>
          </a:xfrm>
          <a:prstGeom prst="rect">
            <a:avLst/>
          </a:prstGeom>
          <a:noFill/>
        </p:spPr>
        <p:txBody>
          <a:bodyPr wrap="none" rtlCol="0">
            <a:spAutoFit/>
          </a:bodyPr>
          <a:lstStyle/>
          <a:p>
            <a:r>
              <a:rPr lang="fr-FR" sz="4800" b="1" dirty="0" smtClean="0"/>
              <a:t>La biographie de Delphine de Vigan</a:t>
            </a:r>
            <a:endParaRPr lang="fr-FR" sz="4800" b="1" dirty="0"/>
          </a:p>
        </p:txBody>
      </p:sp>
      <p:sp>
        <p:nvSpPr>
          <p:cNvPr id="2" name="TextBox 1"/>
          <p:cNvSpPr txBox="1"/>
          <p:nvPr/>
        </p:nvSpPr>
        <p:spPr>
          <a:xfrm>
            <a:off x="602945" y="1718910"/>
            <a:ext cx="10904328" cy="4524315"/>
          </a:xfrm>
          <a:prstGeom prst="rect">
            <a:avLst/>
          </a:prstGeom>
          <a:noFill/>
          <a:ln w="38100" cmpd="sng">
            <a:solidFill>
              <a:schemeClr val="tx1"/>
            </a:solidFill>
          </a:ln>
        </p:spPr>
        <p:txBody>
          <a:bodyPr wrap="square" rtlCol="0">
            <a:spAutoFit/>
          </a:bodyPr>
          <a:lstStyle/>
          <a:p>
            <a:pPr algn="just"/>
            <a:r>
              <a:rPr lang="fr-FR" sz="3100" b="1" dirty="0"/>
              <a:t>Avant ses douze ans, Delphine vivait en banlieue Parisienne. Quand sa mère, qui était bipolaire, a été admise à l’hôpital, Delphine est partie vivre chez son père en Normandie. À 17 ans, elle est devenue anorexique et en 2001, elle s’est inspirée de sa maladie pour écrire son premier roman semi-autobiographique. En 2008, c’est Delphine qui a découvert le corps de sa mère quelques jours après son suicide. </a:t>
            </a:r>
            <a:r>
              <a:rPr lang="fr-FR" sz="3100" b="1" dirty="0" smtClean="0"/>
              <a:t>Plus tard, </a:t>
            </a:r>
            <a:r>
              <a:rPr lang="fr-FR" sz="3100" b="1" dirty="0"/>
              <a:t>elle a écrit un roman où elle explique les difficultés que la maladie de sa mère a causées. (</a:t>
            </a:r>
            <a:r>
              <a:rPr lang="fr-FR" sz="3100" b="1" dirty="0" smtClean="0"/>
              <a:t>88 </a:t>
            </a:r>
            <a:r>
              <a:rPr lang="fr-FR" sz="3100" b="1" dirty="0" err="1"/>
              <a:t>words</a:t>
            </a:r>
            <a:r>
              <a:rPr lang="fr-FR" sz="3100" b="1" dirty="0" smtClean="0"/>
              <a:t>)</a:t>
            </a:r>
            <a:endParaRPr lang="en-GB" sz="3100" b="1" dirty="0"/>
          </a:p>
        </p:txBody>
      </p:sp>
      <p:sp>
        <p:nvSpPr>
          <p:cNvPr id="4" name="TextBox 3"/>
          <p:cNvSpPr txBox="1"/>
          <p:nvPr/>
        </p:nvSpPr>
        <p:spPr>
          <a:xfrm>
            <a:off x="3784443" y="962076"/>
            <a:ext cx="4554652" cy="584776"/>
          </a:xfrm>
          <a:prstGeom prst="rect">
            <a:avLst/>
          </a:prstGeom>
          <a:noFill/>
        </p:spPr>
        <p:txBody>
          <a:bodyPr wrap="none" rtlCol="0">
            <a:spAutoFit/>
          </a:bodyPr>
          <a:lstStyle/>
          <a:p>
            <a:r>
              <a:rPr lang="fr-FR" sz="3200" b="1" dirty="0" smtClean="0">
                <a:solidFill>
                  <a:srgbClr val="FF0000"/>
                </a:solidFill>
              </a:rPr>
              <a:t>Exemple d’un paragraphe</a:t>
            </a:r>
            <a:endParaRPr lang="fr-FR" sz="3200" b="1" dirty="0">
              <a:solidFill>
                <a:srgbClr val="FF0000"/>
              </a:solidFill>
            </a:endParaRPr>
          </a:p>
        </p:txBody>
      </p:sp>
    </p:spTree>
    <p:extLst>
      <p:ext uri="{BB962C8B-B14F-4D97-AF65-F5344CB8AC3E}">
        <p14:creationId xmlns:p14="http://schemas.microsoft.com/office/powerpoint/2010/main" val="204409945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8600</TotalTime>
  <Words>282</Words>
  <Application>Microsoft Macintosh PowerPoint</Application>
  <PresentationFormat>Custom</PresentationFormat>
  <Paragraphs>18</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GUILLE</dc:creator>
  <cp:lastModifiedBy>Peter Roberts</cp:lastModifiedBy>
  <cp:revision>584</cp:revision>
  <cp:lastPrinted>2018-03-08T07:43:05Z</cp:lastPrinted>
  <dcterms:created xsi:type="dcterms:W3CDTF">2017-10-29T09:19:52Z</dcterms:created>
  <dcterms:modified xsi:type="dcterms:W3CDTF">2018-09-02T10:36:35Z</dcterms:modified>
</cp:coreProperties>
</file>