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12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38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8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3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1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45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78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00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0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08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9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58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483C-CAD7-4F2C-84EF-96C6B5394C74}" type="datetimeFigureOut">
              <a:rPr lang="fr-FR" smtClean="0"/>
              <a:t>20/01/2018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8A1F-52C3-4A15-8C17-176E9728DA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84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file://localhost/Users/peterroberts/Desktop/images%20idiomes/Expressions%20francaises/Screen%20Shot%202018-01-19%20at%2013.57.12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file://localhost/Users/peterroberts/Desktop/images%20idiomes/Expressions%20francaises/Screen%20Shot%202018-01-19%20at%2013.57.24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file://localhost/Users/peterroberts/Desktop/images%20idiomes/Expressions%20francaises/Screen%20Shot%202018-01-19%20at%2013.58.20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file://localhost/Users/peterroberts/Desktop/images%20idiomes/Expressions%20francaises/Screen%20Shot%202018-01-19%20at%2013.58.33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file://localhost/Users/peterroberts/Desktop/images%20idiomes/Expressions%20francaises/Screen%20Shot%202018-01-19%20at%2013.58.42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file://localhost/Users/peterroberts/Desktop/images%20idiomes/Expressions%20francaises/Screen%20Shot%202018-01-19%20at%2013.58.53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file://localhost/Users/peterroberts/Desktop/images%20idiomes/Expressions%20francaises/Screen%20Shot%202018-01-19%20at%2013.59.11.pn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file://localhost/Users/peterroberts/Desktop/images%20idiomes/Expressions%20francaises/Screen%20Shot%202018-01-19%20at%2014.00.59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file://localhost/Users/peterroberts/Desktop/images%20idiomes/Expressions%20francaises/Screen%20Shot%202018-01-19%20at%2014.01.35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file://localhost/Users/peterroberts/Desktop/images%20idiomes/Expressions%20francaises/Screen%20Shot%202018-01-19%20at%2014.01.48.p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file://localhost/Users/peterroberts/Desktop/images%20idiomes/Expressions%20francaises/Screen%20Shot%202018-01-19%20at%2014.01.59.pn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file://localhost/Users/peterroberts/Desktop/images%20idiomes/Expressions%20francaises/Screen%20Shot%202018-01-19%20at%2014.02.10.p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expressions idiomatiques françaises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6978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5622" y="842851"/>
            <a:ext cx="320108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S’emporter, se mettre en colère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Ils n’arrivent pas à communiquer avec leur fille car, immédiatement, elle monte sur ses grands chevaux</a:t>
            </a:r>
            <a:endParaRPr lang="fr-FR" sz="2400" b="1" dirty="0"/>
          </a:p>
        </p:txBody>
      </p:sp>
      <p:pic>
        <p:nvPicPr>
          <p:cNvPr id="2" name="Picture 1" descr="Screen Shot 2018-01-19 at 13.5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1" y="910279"/>
            <a:ext cx="7476680" cy="5023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02251" y="842851"/>
            <a:ext cx="324773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Ne pas venir à un rendez-vous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Cela fait deux heures que je l’attend, je crois qu’il m’a posé un lapin. </a:t>
            </a:r>
            <a:endParaRPr lang="fr-FR" sz="2800" b="1" dirty="0"/>
          </a:p>
        </p:txBody>
      </p:sp>
      <p:pic>
        <p:nvPicPr>
          <p:cNvPr id="2" name="Picture 1" descr="Screen Shot 2018-01-19 at 13.5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7" y="1006841"/>
            <a:ext cx="7089204" cy="5084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16544" y="842851"/>
            <a:ext cx="309319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Être rêveur, distrait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Tu as la tête dans les nuages aujourd’hui, je te l’ai déjà répété deux fois!</a:t>
            </a:r>
            <a:endParaRPr lang="fr-FR" sz="2800" b="1" dirty="0"/>
          </a:p>
        </p:txBody>
      </p:sp>
      <p:pic>
        <p:nvPicPr>
          <p:cNvPr id="2" name="Picture 1" descr="Screen Shot 2018-01-19 at 13.5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3" y="884902"/>
            <a:ext cx="7506064" cy="5017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23070" y="842851"/>
            <a:ext cx="3174865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Être sur ses gardes/ avoir un comportement exemplaire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7595" y="4017555"/>
            <a:ext cx="309085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Elle a peur de son prof. Avec lui, elle se tient à carreaux!</a:t>
            </a:r>
          </a:p>
        </p:txBody>
      </p:sp>
      <p:pic>
        <p:nvPicPr>
          <p:cNvPr id="2" name="Picture 1" descr="Screen Shot 2018-01-19 at 13.5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43" y="895314"/>
            <a:ext cx="7549433" cy="5096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5153" y="842851"/>
            <a:ext cx="2575971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Être très fatigué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Elle vient de finir le travail et elle est complétement lessivée!</a:t>
            </a:r>
            <a:endParaRPr lang="fr-FR" sz="2800" b="1" dirty="0"/>
          </a:p>
        </p:txBody>
      </p:sp>
      <p:pic>
        <p:nvPicPr>
          <p:cNvPr id="2" name="Picture 1" descr="Screen Shot 2018-01-19 at 13.5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8" y="999419"/>
            <a:ext cx="7618470" cy="475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3480" y="842851"/>
            <a:ext cx="315404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Dépenser beaucoup d’argent/ gaspiller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Elles viennent tout juste d’être payées et elles jettent déjà l’argent par les fenêtres.</a:t>
            </a:r>
            <a:endParaRPr lang="fr-FR" sz="2800" b="1" dirty="0"/>
          </a:p>
        </p:txBody>
      </p:sp>
      <p:pic>
        <p:nvPicPr>
          <p:cNvPr id="2" name="Screen Shot 2018-01-19 at 13.57.12.png" descr="/Users/peterroberts/Desktop/images idiomes/Expressions francaises/Screen Shot 2018-01-19 at 13.57.12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3" y="895313"/>
            <a:ext cx="7325402" cy="499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71023" y="842851"/>
            <a:ext cx="3383053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Faire preuve de timidité/ se renfermer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77185" y="4121662"/>
            <a:ext cx="309085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Qu’est-ce qu’il est timide! Dès qu’on lui parle, il rentre dans sa coquille!</a:t>
            </a:r>
            <a:endParaRPr lang="fr-FR" sz="2800" b="1" dirty="0"/>
          </a:p>
        </p:txBody>
      </p:sp>
      <p:pic>
        <p:nvPicPr>
          <p:cNvPr id="2" name="Screen Shot 2018-01-19 at 13.57.24.png" descr="/Users/peterroberts/Desktop/images idiomes/Expressions francaises/Screen Shot 2018-01-19 at 13.57.24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2" y="780795"/>
            <a:ext cx="7620267" cy="5142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8555" y="842851"/>
            <a:ext cx="334916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Commettre une gaffe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Mon frère s’est mis les pieds dans le plat en racontant l’histoire à mes parents.</a:t>
            </a:r>
            <a:endParaRPr lang="fr-FR" sz="2800" b="1" dirty="0"/>
          </a:p>
        </p:txBody>
      </p:sp>
      <p:pic>
        <p:nvPicPr>
          <p:cNvPr id="2" name="Screen Shot 2018-01-19 at 13.58.20.png" descr="/Users/peterroberts/Desktop/images idiomes/Expressions francaises/Screen Shot 2018-01-19 at 13.58.20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4" y="927088"/>
            <a:ext cx="7311595" cy="4809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54298" y="842851"/>
            <a:ext cx="310199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Avoir des talents de jardinier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Quel beau jardin! Tu dois avoir la main verte!</a:t>
            </a:r>
            <a:endParaRPr lang="fr-FR" sz="2800" b="1" dirty="0"/>
          </a:p>
        </p:txBody>
      </p:sp>
      <p:pic>
        <p:nvPicPr>
          <p:cNvPr id="2" name="Screen Shot 2018-01-19 at 13.58.33.png" descr="/Users/peterroberts/Desktop/images idiomes/Expressions francaises/Screen Shot 2018-01-19 at 13.58.33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1" y="839947"/>
            <a:ext cx="7478348" cy="5078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4604" y="842851"/>
            <a:ext cx="305707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Embêter quelqu’un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Mes petites sœurs me cassent les pieds car elle veulent toujours que je joue avec elles.</a:t>
            </a:r>
            <a:endParaRPr lang="fr-FR" sz="2400" b="1" dirty="0"/>
          </a:p>
        </p:txBody>
      </p:sp>
      <p:pic>
        <p:nvPicPr>
          <p:cNvPr id="2" name="Screen Shot 2018-01-19 at 13.58.42.png" descr="/Users/peterroberts/Desktop/images idiomes/Expressions francaises/Screen Shot 2018-01-19 at 13.58.42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" y="1030652"/>
            <a:ext cx="7564952" cy="4900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19 at 13.5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6" y="578722"/>
            <a:ext cx="7491229" cy="5761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745911" y="842851"/>
            <a:ext cx="303445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Être très paresseux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Elle ne travaille toujours pas, elle a vraiment un poil dans la main!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17944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50204" y="842851"/>
            <a:ext cx="321650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Se donner du mal inutilement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La solution est simple, ce n’est pas la peine de se couper les cheveux en quatre!</a:t>
            </a:r>
            <a:endParaRPr lang="fr-FR" sz="2800" b="1" dirty="0"/>
          </a:p>
        </p:txBody>
      </p:sp>
      <p:pic>
        <p:nvPicPr>
          <p:cNvPr id="2" name="Screen Shot 2018-01-19 at 13.58.53.png" descr="/Users/peterroberts/Desktop/images idiomes/Expressions francaises/Screen Shot 2018-01-19 at 13.58.53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19" y="596901"/>
            <a:ext cx="6604000" cy="565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68392" y="832441"/>
            <a:ext cx="332954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Être sûr de quelque chose</a:t>
            </a:r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Elle a menti. J’en mettrais ma main au feu.</a:t>
            </a:r>
            <a:endParaRPr lang="fr-FR" sz="2800" b="1" dirty="0"/>
          </a:p>
        </p:txBody>
      </p:sp>
      <p:pic>
        <p:nvPicPr>
          <p:cNvPr id="2" name="Screen Shot 2018-01-19 at 13.59.11.png" descr="/Users/peterroberts/Desktop/images idiomes/Expressions francaises/Screen Shot 2018-01-19 at 13.59.11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9" y="770385"/>
            <a:ext cx="7321307" cy="5475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48332" y="874082"/>
            <a:ext cx="359124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Signification: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 smtClean="0"/>
              <a:t>Tenter de faire évoluer les choses sans y parvenir/ dépenser beaucoup d’énergie pour rien</a:t>
            </a:r>
          </a:p>
          <a:p>
            <a:pPr algn="ctr"/>
            <a:endParaRPr lang="fr-F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73091" y="3850986"/>
            <a:ext cx="309085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Elle lui a expliquer plusieurs fois mais c’est un coup d’épée dans l’eau. </a:t>
            </a:r>
            <a:endParaRPr lang="fr-FR" sz="2800" b="1" dirty="0"/>
          </a:p>
        </p:txBody>
      </p:sp>
      <p:pic>
        <p:nvPicPr>
          <p:cNvPr id="3" name="Screen Shot 2018-01-19 at 14.00.59.png" descr="/Users/peterroberts/Desktop/images idiomes/Expressions francaises/Screen Shot 2018-01-19 at 14.00.59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3" y="836948"/>
            <a:ext cx="7061200" cy="5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48332" y="874082"/>
            <a:ext cx="359124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Signification: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 smtClean="0"/>
              <a:t>Faire toute une histoire de quelque chose qui n’est pas très important</a:t>
            </a:r>
          </a:p>
          <a:p>
            <a:pPr algn="ctr"/>
            <a:endParaRPr lang="fr-F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73091" y="3850986"/>
            <a:ext cx="309085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Je leur ai dit que je ne viendrai pas et ils en ont fait tout un fromage.</a:t>
            </a:r>
            <a:endParaRPr lang="fr-FR" sz="2800" b="1" dirty="0"/>
          </a:p>
        </p:txBody>
      </p:sp>
      <p:pic>
        <p:nvPicPr>
          <p:cNvPr id="2" name="Screen Shot 2018-01-19 at 14.01.35.png" descr="/Users/peterroberts/Desktop/images idiomes/Expressions francaises/Screen Shot 2018-01-19 at 14.01.35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4" y="965170"/>
            <a:ext cx="7243513" cy="4818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48332" y="874082"/>
            <a:ext cx="359124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Signification: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 smtClean="0"/>
              <a:t>Être prétentieux</a:t>
            </a:r>
          </a:p>
          <a:p>
            <a:pPr algn="ctr"/>
            <a:endParaRPr lang="fr-F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73091" y="3850986"/>
            <a:ext cx="309085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Il a le melon depuis qu’il est passé à la télé.</a:t>
            </a:r>
            <a:endParaRPr lang="fr-FR" sz="2800" b="1" dirty="0"/>
          </a:p>
        </p:txBody>
      </p:sp>
      <p:pic>
        <p:nvPicPr>
          <p:cNvPr id="2" name="Screen Shot 2018-01-19 at 14.01.48.png" descr="/Users/peterroberts/Desktop/images idiomes/Expressions francaises/Screen Shot 2018-01-19 at 14.01.48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8" y="883797"/>
            <a:ext cx="7134201" cy="5131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6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5700" y="884493"/>
            <a:ext cx="340387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mentir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73091" y="3850986"/>
            <a:ext cx="309085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On ne peut pas leur faire confiance car ils racontent des salades.</a:t>
            </a:r>
            <a:endParaRPr lang="fr-FR" sz="2800" b="1" dirty="0"/>
          </a:p>
        </p:txBody>
      </p:sp>
      <p:pic>
        <p:nvPicPr>
          <p:cNvPr id="2" name="Screen Shot 2018-01-19 at 14.01.59.png" descr="/Users/peterroberts/Desktop/images idiomes/Expressions francaises/Screen Shot 2018-01-19 at 14.01.59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3" y="830051"/>
            <a:ext cx="7506242" cy="5146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6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48332" y="874082"/>
            <a:ext cx="359124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Signification: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 smtClean="0"/>
              <a:t>Se faire duper</a:t>
            </a:r>
          </a:p>
          <a:p>
            <a:pPr algn="ctr"/>
            <a:endParaRPr lang="fr-F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73091" y="3850986"/>
            <a:ext cx="309085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Il s’est fait rouler dans la farine en payant ce prix!</a:t>
            </a:r>
            <a:endParaRPr lang="fr-FR" sz="2800" b="1" dirty="0"/>
          </a:p>
        </p:txBody>
      </p:sp>
      <p:pic>
        <p:nvPicPr>
          <p:cNvPr id="2" name="Screen Shot 2018-01-19 at 14.02.10.png" descr="/Users/peterroberts/Desktop/images idiomes/Expressions francaises/Screen Shot 2018-01-19 at 14.02.10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3" y="1097473"/>
            <a:ext cx="7004706" cy="4702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6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expressions idiomatiques françaises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0827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19 at 13.5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5" y="727281"/>
            <a:ext cx="7369041" cy="5509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721691" y="842851"/>
            <a:ext cx="308289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Renoncer à deviner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Je ne sais pas, je donne ma langue au chat.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87932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05534" y="842851"/>
            <a:ext cx="211520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S’évanouir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Il m’a dit qu’il ne se sentait pas bien et deux secondes plus tard, il est tombé dans les pommes. </a:t>
            </a:r>
            <a:endParaRPr lang="fr-FR" sz="2800" b="1" dirty="0"/>
          </a:p>
        </p:txBody>
      </p:sp>
      <p:pic>
        <p:nvPicPr>
          <p:cNvPr id="2" name="Picture 1" descr="Screen Shot 2018-01-19 at 13.54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3" y="663043"/>
            <a:ext cx="7434722" cy="5565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9339" y="842851"/>
            <a:ext cx="316952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Tomber amoureux immédiatement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Ils se sont rencontrés hier et ont eu le coup de foutre.</a:t>
            </a:r>
            <a:endParaRPr lang="fr-FR" sz="2800" b="1" dirty="0"/>
          </a:p>
        </p:txBody>
      </p:sp>
      <p:pic>
        <p:nvPicPr>
          <p:cNvPr id="2" name="Picture 1" descr="Screen Shot 2018-01-19 at 13.54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4" y="831613"/>
            <a:ext cx="7394610" cy="5173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18536" y="1404752"/>
            <a:ext cx="263677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Être généreux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10579" y="3708546"/>
            <a:ext cx="325944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Il m’a aidé avec mon déménagement, il a le cœur sur la main. </a:t>
            </a:r>
            <a:endParaRPr lang="fr-FR" sz="2800" b="1" dirty="0"/>
          </a:p>
        </p:txBody>
      </p:sp>
      <p:pic>
        <p:nvPicPr>
          <p:cNvPr id="2" name="Picture 1" descr="Screen Shot 2018-01-19 at 13.54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5" y="685518"/>
            <a:ext cx="6863598" cy="5536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3056" y="876565"/>
            <a:ext cx="325944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Avoir des pensées pessimistes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Depuis que mon père l’a quittée, ma mère broie du noir.</a:t>
            </a:r>
            <a:endParaRPr lang="fr-FR" sz="2800" b="1" dirty="0"/>
          </a:p>
        </p:txBody>
      </p:sp>
      <p:pic>
        <p:nvPicPr>
          <p:cNvPr id="2" name="Picture 1" descr="Screen Shot 2018-01-19 at 13.5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17" y="1000183"/>
            <a:ext cx="7283425" cy="4942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4035" y="842851"/>
            <a:ext cx="3198211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Obtenir l’impossible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Il décrocherait la lune pour ses enfants.</a:t>
            </a:r>
            <a:endParaRPr lang="fr-FR" sz="2800" b="1" dirty="0"/>
          </a:p>
        </p:txBody>
      </p:sp>
      <p:pic>
        <p:nvPicPr>
          <p:cNvPr id="2" name="Picture 1" descr="Screen Shot 2018-01-19 at 13.55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696756"/>
            <a:ext cx="7290629" cy="57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72712" y="842851"/>
            <a:ext cx="318085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Signification: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Fumer énormément</a:t>
            </a:r>
          </a:p>
          <a:p>
            <a:pPr algn="ctr"/>
            <a:endParaRPr lang="fr-F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776" y="3663594"/>
            <a:ext cx="309085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Arrête de fumer comme un pompier, c’est mauvais pour la santé!</a:t>
            </a:r>
            <a:endParaRPr lang="fr-FR" sz="2800" b="1" dirty="0"/>
          </a:p>
        </p:txBody>
      </p:sp>
      <p:pic>
        <p:nvPicPr>
          <p:cNvPr id="2" name="Picture 1" descr="Screen Shot 2018-01-19 at 13.55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6" y="839022"/>
            <a:ext cx="7672463" cy="5129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4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538</Words>
  <Application>Microsoft Macintosh PowerPoint</Application>
  <PresentationFormat>Custom</PresentationFormat>
  <Paragraphs>102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Les expressions idiomatiques françaises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expressions idiomatiques françaises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Guille</dc:creator>
  <cp:lastModifiedBy>Peter Roberts</cp:lastModifiedBy>
  <cp:revision>35</cp:revision>
  <dcterms:created xsi:type="dcterms:W3CDTF">2017-01-17T08:13:26Z</dcterms:created>
  <dcterms:modified xsi:type="dcterms:W3CDTF">2018-01-20T12:25:07Z</dcterms:modified>
</cp:coreProperties>
</file>